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1032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1029" r:id="rId14"/>
    <p:sldId id="361" r:id="rId15"/>
    <p:sldId id="303" r:id="rId16"/>
    <p:sldId id="362" r:id="rId17"/>
    <p:sldId id="1025" r:id="rId18"/>
    <p:sldId id="1024" r:id="rId19"/>
    <p:sldId id="1030" r:id="rId20"/>
    <p:sldId id="365" r:id="rId21"/>
    <p:sldId id="1015" r:id="rId22"/>
    <p:sldId id="1019" r:id="rId23"/>
    <p:sldId id="366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  <p:bold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微软雅黑" panose="020B0503020204020204" pitchFamily="34" charset="-122"/>
      <p:regular r:id="rId26"/>
      <p:bold r:id="rId27"/>
    </p:embeddedFont>
    <p:embeddedFont>
      <p:font typeface="Impact" panose="020B080603090205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EF1"/>
    <a:srgbClr val="0070C0"/>
    <a:srgbClr val="C881E5"/>
    <a:srgbClr val="FFADDB"/>
    <a:srgbClr val="B877D3"/>
    <a:srgbClr val="FD4E53"/>
    <a:srgbClr val="3700B3"/>
    <a:srgbClr val="1EB2D0"/>
    <a:srgbClr val="128DBE"/>
    <a:srgbClr val="20A4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72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9F7CC-7057-421D-8BC5-EA5E03B4FE43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669B3-1F96-4791-A850-E1EE007DF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9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各位安利伙伴，各位新朋友，欢迎来到安利创客派对。大家刚才体验了安利的一些产品，试吃了营养早餐，皇后锅做的爆米花和雪花酥，也试用了安利的唇彩和即将上市的保湿面膜，很多朋友还拍照发了朋友圈，您可以看一看，一个小时过去了，到现在有了几个赞？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541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没经验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安利有近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门线上、线下培训课程，涵盖产品知识、销售技能、服务方法、沟通技巧、团队管理和领导力方方面面。无论您是创业小白，还是已经有了做生意的经验，都可以在这里找到属于您的创业支持。安利还有最贴心的教练团队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今天陪您来到现场的安利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资深营销人员就是您的私人创业教练，手把手、一对一地为您答疑解惑。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04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没时间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现在的工作，不能说放就放，如果一边上班一边创业，能投入的时间精力非常有限，靠谱吗？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而安利，是用一部手机，用业余碎片时间，就可以兼职起步的创业平台。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如果您是打工族，上下班路上，就是您的创业时间。您刚出家门时分享的产品体验和链接，没准儿还没到单位，微购佣金就到账了。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如果您是带娃的宝妈，孩子睡着的时候、带孩子上兴趣班的时候，动动手指，带娃赚钱两不误。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说得再简单一些，如果我们把每天晚上刷淘宝的时间，来刷一刷安利微购、安利云购；如果我们在朋友圈晒吃晒喝晒娃之余， 也晒一晒创业体验，安利的起步，就这么简单。这些碎片时间赚来的收入，可以变成——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犒赏自己的一顿大餐，宠爱自己的一双限量款球鞋、一个好看的包包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而这一部手机就能赚钱的创业平台背后，是强大的研发实力、完善的售后服务、和永续经营的事业机会。安利公司为什么有这样的底气？我跟大家分享一组数据。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819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安利是世界直销公司排行榜的第一名。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1959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年成立到现在，它的足迹遍布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多个国家和地区。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它在全球有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个研发实验室和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项专利。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截至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月，安利中国累计发放的奖金和报酬已经有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1022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亿人民币。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除了为中国经济发展贡献力量，安利也是一家有着强烈社会责任感的公司，安利公益基金会是国内第一家由民政部主管的、具备跨国企业背景的非公募基金。成立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年多以来，帮助了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多万贫困地区的孩子；又以满分的成绩，名列中国基金会透明度排行榜的第一名；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安利的产品，也是连续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年成为中国南北极科考队的选用产品。安利环保的家居个护系列产品，保护着南北极珍贵的生态环境，安全有效的纽崔莱营养补充食品，为科考队员的健康保驾护航。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9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而当您真正走进安利，您会看到一个有更长远价值的、多劳多得的事业平台。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您在屏幕上看到的这些数字，是在安利处于中期发展阶段的、营销人员年收入的中位数。中位数是什么概念？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个人当中排名第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人的收入。如果您有稳健的市场基础，付出坚持不懈的努力，您的收入还有无限的上升空间。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当然，钱很重要，但除了钱，我们的生活也要有诗和远方。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879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我们都想去看五光十色的世界。现如今出国很容易，买一张机票，就可以飞到法国、澳大利亚、新西兰，但是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8649-DEA3-43CA-BBD9-CBA466972011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62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您是否在凡尔赛宫参加过一场原汁原味的法国宫廷晚宴？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909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您是否体验过在南半球纯净的星空下，躺在帐篷里，看星星在夜空中如花朵般绽放？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120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您是否想带上家人，和一群好朋友，开着车驰骋在层林尽染的湖光山色中？而如果以上这些体验，都是免费的呢？如果您是搭着公务舱和头等舱去的呢？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这就是安利为它的营销伙伴度身定做的专属海外研讨会体验。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64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我们都希望不断成长，站上人生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位，未来闪闪发亮。除了刚才和您分享的安利的培训资源，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907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安利和哈佛、耶鲁、清华、北大、多伦多大学等世界一流学府合作，为营销伙伴打造高端领导力课程。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60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或许您没有意识到，就是这样一个体验加分享的动作，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您就已经开始了在安利的创业之旅；那些为您点赞的朋友，很可能就是您未来的顾客或合作伙伴。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16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而安利的价值还不止于此。您可以自由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掌控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时间，不会错过每一个和家人有关的重要时刻；您可以自主掌控事业的节奏，快或慢，由您决定。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32AB2-84A4-4FEF-924B-37F2BFD6F3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08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可以自由选择合作的伙伴，大家基于共同的兴趣爱好创业，美容护肤、运动营养、美食美酒、品质生活……每一天，我们做的是喜欢的事儿，遇到的是喜欢的人。您会离自己喜欢的生活越来越近。而未来的某一天，您或许会发现，您今天的这个决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32AB2-84A4-4FEF-924B-37F2BFD6F3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83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会为您的家庭多一份保障，让您的人生多一个选择。更健康、更美丽、更广阔的未来，试一试，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怎么样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？</a:t>
            </a: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94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我们拿雅姿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气色锁水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面膜举个例子，如果您是安利的营销人员，如果您的朋友点击您分享的链接、买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了面膜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49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您就能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立刻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收到微购佣金。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面膜会由京东快递免费送到您的朋友手中。您只要动动手指，佣金秒到账。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813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除了微购佣金，您还有机会收到销售报酬、月度推广服务费和年度奖金。</a:t>
            </a:r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9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而面膜只是安利的一款产品，除此之外，安利还有涵盖了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大领域的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多款产品，为您的家庭带来健康、美丽、有品质的生活，成为您创业的坚实后盾。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57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创业这两个字儿，听起来不简单。虽说自己做老板挺好，但是——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没钱，没场地，没经验，没时间。在安利创业，您完全不必有这样的顾虑。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476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没钱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您只是体验产品，再把使用体验分享出去，不需要额外投资</a:t>
            </a: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是真正的零门槛起步。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343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没场地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您今天所在的体验馆，全国有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家，它们大小规模不同，但是都开放共享给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所有营销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伙伴</a:t>
            </a:r>
            <a:r>
              <a:rPr lang="zh-CN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带来产品事业机会一站式体验，每一家都是您和伙伴的创客中心。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669B3-1F96-4791-A850-E1EE007DF6F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395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B486B5-E0ED-4D1B-AB9F-1A1F4DF19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272C14-0580-4FA1-9046-0DF8A3141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57A40E-B11B-4C2C-AD22-474C3AC2D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8BC4DF-907E-4A4F-B811-E87C5705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76410-FBFD-47D7-B31C-3CCF4503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76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93DB9C-5D51-463E-B040-F780E56C6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0A6BDD-1CB9-47D0-9A8B-ECD1B4BCA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414867-1A25-4B0E-BB25-81A7B045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8C2FA1-EF44-4481-B14C-8E7742CA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0D755F-494C-46D4-A84E-B6F6CBE6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8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C276565-2338-4A9E-9190-0B023FD03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AA76D5-4331-4D08-9406-6F8EA54C3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7B022B-F7C7-4CE6-843C-916EB080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5B6785-005C-430A-A7AC-84D193806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8B8B4E-FFC4-4D18-8FAB-1A14D6DF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340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903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86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154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42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27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431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591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2E3FD-0624-40BA-BEBA-E6C76606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7F6095-B7CC-46F3-8915-5F5273E79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025363-E494-46FB-BFD3-FBCD935DB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C548BD-20E3-4919-942E-105B2D41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E5BA5E-2E33-47C5-9C6E-F1814883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759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379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264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1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38173" y="1571174"/>
            <a:ext cx="3715656" cy="3715654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5558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flipH="1">
            <a:off x="8815740" y="38480"/>
            <a:ext cx="3423558" cy="6781040"/>
          </a:xfrm>
          <a:custGeom>
            <a:avLst/>
            <a:gdLst>
              <a:gd name="connsiteX0" fmla="*/ 7372 w 722211"/>
              <a:gd name="connsiteY0" fmla="*/ 0 h 1430484"/>
              <a:gd name="connsiteX1" fmla="*/ 627679 w 722211"/>
              <a:gd name="connsiteY1" fmla="*/ 359867 h 1430484"/>
              <a:gd name="connsiteX2" fmla="*/ 623983 w 722211"/>
              <a:gd name="connsiteY2" fmla="*/ 1076995 h 1430484"/>
              <a:gd name="connsiteX3" fmla="*/ 0 w 722211"/>
              <a:gd name="connsiteY3" fmla="*/ 1430450 h 1430484"/>
              <a:gd name="connsiteX4" fmla="*/ 3339 w 722211"/>
              <a:gd name="connsiteY4" fmla="*/ 1087814 h 1430484"/>
              <a:gd name="connsiteX5" fmla="*/ 6970 w 722211"/>
              <a:gd name="connsiteY5" fmla="*/ 1088180 h 1430484"/>
              <a:gd name="connsiteX6" fmla="*/ 379908 w 722211"/>
              <a:gd name="connsiteY6" fmla="*/ 715243 h 1430484"/>
              <a:gd name="connsiteX7" fmla="*/ 82130 w 722211"/>
              <a:gd name="connsiteY7" fmla="*/ 349883 h 1430484"/>
              <a:gd name="connsiteX8" fmla="*/ 7180 w 722211"/>
              <a:gd name="connsiteY8" fmla="*/ 342327 h 143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211" h="1430484">
                <a:moveTo>
                  <a:pt x="7372" y="0"/>
                </a:moveTo>
                <a:cubicBezTo>
                  <a:pt x="263686" y="144"/>
                  <a:pt x="500327" y="137431"/>
                  <a:pt x="627679" y="359867"/>
                </a:cubicBezTo>
                <a:cubicBezTo>
                  <a:pt x="755031" y="582304"/>
                  <a:pt x="753621" y="855882"/>
                  <a:pt x="623983" y="1076995"/>
                </a:cubicBezTo>
                <a:cubicBezTo>
                  <a:pt x="494345" y="1298107"/>
                  <a:pt x="256301" y="1432947"/>
                  <a:pt x="0" y="1430450"/>
                </a:cubicBezTo>
                <a:lnTo>
                  <a:pt x="3339" y="1087814"/>
                </a:lnTo>
                <a:lnTo>
                  <a:pt x="6970" y="1088180"/>
                </a:lnTo>
                <a:cubicBezTo>
                  <a:pt x="212938" y="1088180"/>
                  <a:pt x="379908" y="921210"/>
                  <a:pt x="379908" y="715243"/>
                </a:cubicBezTo>
                <a:cubicBezTo>
                  <a:pt x="379908" y="535022"/>
                  <a:pt x="252072" y="384658"/>
                  <a:pt x="82130" y="349883"/>
                </a:cubicBezTo>
                <a:lnTo>
                  <a:pt x="7180" y="342327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10350" y="1966913"/>
            <a:ext cx="4816475" cy="2924175"/>
          </a:xfrm>
          <a:prstGeom prst="roundRect">
            <a:avLst>
              <a:gd name="adj" fmla="val 784"/>
            </a:avLst>
          </a:prstGeom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168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091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1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D70709-8D8E-4F4D-A377-67C73061C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4735F7-4CC2-41A3-9395-AC1516D4D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475E1-8ACC-48C8-B972-C916B5FB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2076DF-F42B-4FD0-93DC-5663C8D6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4510D8-2AA1-4091-835F-291F2CE9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74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040856-50F8-4169-8937-4A1BE8B2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3078BE-5C89-4E6F-AC2B-F6D8C0FF9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5E853E-EEBB-4D8D-A4F3-D3D982441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7A957E-C319-43E5-AD83-BFA7F5B0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D3FC56-7F82-453F-A7A6-E9C52B4D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AB2DA1-EA78-485F-B754-5839FD61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64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F3C303-F4AB-40C4-BC58-1E75E49A1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D87710-05A0-4DDF-930F-A02F81DBC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9B6DC9-4CE3-429D-B422-D38F369BB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D26AE8-54BA-4590-BD97-DBFEAF2EC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419C064-9CA0-4151-BA84-FEC5C621E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A27D3F-6471-41C0-836F-F7A4198C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C2C6C3-D2EA-466F-A78C-F91461F8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C804BD-642F-4A39-B5C0-821896DF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9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575EBA-373D-4639-9FF6-1CE516AF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46CE9B-7705-4C97-8852-CE93C3842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1BEC202-AC33-459F-977C-C007E4500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3E7E7A-5760-4A1D-988B-E5C097E5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87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CDE658-F6AF-4CF0-A9F1-75BC119F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6837B4-8EC8-491E-AD1B-96A896ED7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7370AA-243F-48C8-BF01-FC7B2190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04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8A2FD0-EFF4-4518-8EC1-DF079CEC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BEBDE-7A86-4F07-8756-542B52B88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FCDD8D-A49A-4037-973A-F8649C6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59E38-C401-4E1E-BBFE-09970595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148D2A-654B-4448-992C-A71B0958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7E3883-E488-4FEE-8937-74A55AFC4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7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BD702E-4BB6-4D38-9BDD-863199D5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877C6DD-F8FD-4E99-8914-E91134F9C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F5D8F6-AF53-48C0-9E27-78930623A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414BDD-9D59-41E6-A202-D5407C20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27579C-0BD0-469E-9B42-BEF35FF4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9BF860-9D19-4CB3-B79F-DDC1B1D0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07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C9999A3-0F1E-46F1-9B86-936EA8408161}"/>
              </a:ext>
            </a:extLst>
          </p:cNvPr>
          <p:cNvSpPr/>
          <p:nvPr userDrawn="1"/>
        </p:nvSpPr>
        <p:spPr>
          <a:xfrm>
            <a:off x="0" y="0"/>
            <a:ext cx="12192000" cy="6857597"/>
          </a:xfrm>
          <a:prstGeom prst="rect">
            <a:avLst/>
          </a:prstGeom>
          <a:solidFill>
            <a:srgbClr val="E7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6E1CE43-D6E6-4499-AB98-5CF3839A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53A418-4DB6-404C-B2E9-45E34A173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22C19-63FB-42B0-AF07-D44F82CCC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97E2D-293C-4396-AB0B-92742E97C2E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9EC155-DBCC-4469-9A30-3666919E1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4CC293-1A39-4732-BD63-5145098BF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764C7-F761-4D35-B5FD-F167A8EE093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132E67E-849A-4AA6-9ACF-E773A79B1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06"/>
          <a:stretch/>
        </p:blipFill>
        <p:spPr>
          <a:xfrm>
            <a:off x="0" y="4739147"/>
            <a:ext cx="12192000" cy="21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4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89CB5-1FAD-4B44-BABD-D329F2CA7FAB}" type="datetimeFigureOut">
              <a:rPr lang="zh-CN" altLang="en-US" smtClean="0"/>
              <a:t>2018/12/4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B8C5B-E788-4AE1-A148-A9BB28757A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1423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99.png"/><Relationship Id="rId18" Type="http://schemas.openxmlformats.org/officeDocument/2006/relationships/image" Target="../media/image101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2.png"/><Relationship Id="rId17" Type="http://schemas.openxmlformats.org/officeDocument/2006/relationships/image" Target="../media/image75.png"/><Relationship Id="rId2" Type="http://schemas.openxmlformats.org/officeDocument/2006/relationships/tags" Target="../tags/tag13.xml"/><Relationship Id="rId16" Type="http://schemas.openxmlformats.org/officeDocument/2006/relationships/image" Target="../media/image100.png"/><Relationship Id="rId20" Type="http://schemas.openxmlformats.org/officeDocument/2006/relationships/image" Target="../media/image102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98.png"/><Relationship Id="rId5" Type="http://schemas.openxmlformats.org/officeDocument/2006/relationships/tags" Target="../tags/tag16.xml"/><Relationship Id="rId15" Type="http://schemas.openxmlformats.org/officeDocument/2006/relationships/image" Target="../media/image92.png"/><Relationship Id="rId10" Type="http://schemas.openxmlformats.org/officeDocument/2006/relationships/image" Target="../media/image86.png"/><Relationship Id="rId19" Type="http://schemas.openxmlformats.org/officeDocument/2006/relationships/image" Target="../media/image8.png"/><Relationship Id="rId4" Type="http://schemas.openxmlformats.org/officeDocument/2006/relationships/tags" Target="../tags/tag15.xml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104.png"/><Relationship Id="rId18" Type="http://schemas.openxmlformats.org/officeDocument/2006/relationships/image" Target="../media/image43.png"/><Relationship Id="rId26" Type="http://schemas.openxmlformats.org/officeDocument/2006/relationships/image" Target="../media/image110.png"/><Relationship Id="rId3" Type="http://schemas.openxmlformats.org/officeDocument/2006/relationships/tags" Target="../tags/tag21.xml"/><Relationship Id="rId21" Type="http://schemas.openxmlformats.org/officeDocument/2006/relationships/image" Target="../media/image85.png"/><Relationship Id="rId34" Type="http://schemas.openxmlformats.org/officeDocument/2006/relationships/image" Target="../media/image35.png"/><Relationship Id="rId7" Type="http://schemas.openxmlformats.org/officeDocument/2006/relationships/tags" Target="../tags/tag25.xml"/><Relationship Id="rId12" Type="http://schemas.openxmlformats.org/officeDocument/2006/relationships/image" Target="../media/image103.png"/><Relationship Id="rId17" Type="http://schemas.openxmlformats.org/officeDocument/2006/relationships/image" Target="../media/image92.png"/><Relationship Id="rId25" Type="http://schemas.openxmlformats.org/officeDocument/2006/relationships/image" Target="../media/image109.jpeg"/><Relationship Id="rId33" Type="http://schemas.openxmlformats.org/officeDocument/2006/relationships/image" Target="../media/image86.png"/><Relationship Id="rId2" Type="http://schemas.openxmlformats.org/officeDocument/2006/relationships/tags" Target="../tags/tag20.xml"/><Relationship Id="rId16" Type="http://schemas.openxmlformats.org/officeDocument/2006/relationships/image" Target="../media/image67.png"/><Relationship Id="rId20" Type="http://schemas.openxmlformats.org/officeDocument/2006/relationships/image" Target="../media/image8.png"/><Relationship Id="rId29" Type="http://schemas.openxmlformats.org/officeDocument/2006/relationships/image" Target="../media/image113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10.png"/><Relationship Id="rId24" Type="http://schemas.openxmlformats.org/officeDocument/2006/relationships/image" Target="../media/image108.jpeg"/><Relationship Id="rId32" Type="http://schemas.openxmlformats.org/officeDocument/2006/relationships/image" Target="../media/image116.jpeg"/><Relationship Id="rId5" Type="http://schemas.openxmlformats.org/officeDocument/2006/relationships/tags" Target="../tags/tag23.xml"/><Relationship Id="rId15" Type="http://schemas.openxmlformats.org/officeDocument/2006/relationships/image" Target="../media/image66.png"/><Relationship Id="rId23" Type="http://schemas.openxmlformats.org/officeDocument/2006/relationships/image" Target="../media/image107.jpeg"/><Relationship Id="rId28" Type="http://schemas.openxmlformats.org/officeDocument/2006/relationships/image" Target="../media/image112.png"/><Relationship Id="rId10" Type="http://schemas.openxmlformats.org/officeDocument/2006/relationships/notesSlide" Target="../notesSlides/notesSlide11.xml"/><Relationship Id="rId19" Type="http://schemas.openxmlformats.org/officeDocument/2006/relationships/image" Target="../media/image105.jpg"/><Relationship Id="rId31" Type="http://schemas.openxmlformats.org/officeDocument/2006/relationships/image" Target="../media/image115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2.png"/><Relationship Id="rId22" Type="http://schemas.openxmlformats.org/officeDocument/2006/relationships/image" Target="../media/image106.jpeg"/><Relationship Id="rId27" Type="http://schemas.openxmlformats.org/officeDocument/2006/relationships/image" Target="../media/image111.png"/><Relationship Id="rId30" Type="http://schemas.openxmlformats.org/officeDocument/2006/relationships/image" Target="../media/image114.png"/><Relationship Id="rId35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0.png"/><Relationship Id="rId18" Type="http://schemas.openxmlformats.org/officeDocument/2006/relationships/image" Target="../media/image124.png"/><Relationship Id="rId3" Type="http://schemas.openxmlformats.org/officeDocument/2006/relationships/tags" Target="../tags/tag29.xml"/><Relationship Id="rId21" Type="http://schemas.openxmlformats.org/officeDocument/2006/relationships/image" Target="../media/image127.png"/><Relationship Id="rId7" Type="http://schemas.openxmlformats.org/officeDocument/2006/relationships/image" Target="../media/image117.jpeg"/><Relationship Id="rId12" Type="http://schemas.openxmlformats.org/officeDocument/2006/relationships/image" Target="../media/image119.png"/><Relationship Id="rId17" Type="http://schemas.openxmlformats.org/officeDocument/2006/relationships/image" Target="../media/image86.png"/><Relationship Id="rId2" Type="http://schemas.openxmlformats.org/officeDocument/2006/relationships/tags" Target="../tags/tag28.xml"/><Relationship Id="rId16" Type="http://schemas.openxmlformats.org/officeDocument/2006/relationships/image" Target="../media/image123.png"/><Relationship Id="rId20" Type="http://schemas.openxmlformats.org/officeDocument/2006/relationships/image" Target="../media/image126.png"/><Relationship Id="rId1" Type="http://schemas.openxmlformats.org/officeDocument/2006/relationships/tags" Target="../tags/tag27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00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22.jpeg"/><Relationship Id="rId10" Type="http://schemas.openxmlformats.org/officeDocument/2006/relationships/image" Target="../media/image66.png"/><Relationship Id="rId19" Type="http://schemas.openxmlformats.org/officeDocument/2006/relationships/image" Target="../media/image125.png"/><Relationship Id="rId4" Type="http://schemas.openxmlformats.org/officeDocument/2006/relationships/tags" Target="../tags/tag30.xml"/><Relationship Id="rId9" Type="http://schemas.openxmlformats.org/officeDocument/2006/relationships/image" Target="../media/image101.png"/><Relationship Id="rId14" Type="http://schemas.openxmlformats.org/officeDocument/2006/relationships/image" Target="../media/image121.png"/><Relationship Id="rId22" Type="http://schemas.openxmlformats.org/officeDocument/2006/relationships/image" Target="../media/image1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75.png"/><Relationship Id="rId18" Type="http://schemas.openxmlformats.org/officeDocument/2006/relationships/image" Target="../media/image104.png"/><Relationship Id="rId3" Type="http://schemas.openxmlformats.org/officeDocument/2006/relationships/tags" Target="../tags/tag33.xml"/><Relationship Id="rId21" Type="http://schemas.openxmlformats.org/officeDocument/2006/relationships/image" Target="../media/image134.png"/><Relationship Id="rId7" Type="http://schemas.openxmlformats.org/officeDocument/2006/relationships/tags" Target="../tags/tag37.xml"/><Relationship Id="rId12" Type="http://schemas.openxmlformats.org/officeDocument/2006/relationships/image" Target="../media/image86.png"/><Relationship Id="rId17" Type="http://schemas.openxmlformats.org/officeDocument/2006/relationships/image" Target="../media/image35.png"/><Relationship Id="rId2" Type="http://schemas.openxmlformats.org/officeDocument/2006/relationships/tags" Target="../tags/tag32.xml"/><Relationship Id="rId16" Type="http://schemas.openxmlformats.org/officeDocument/2006/relationships/image" Target="../media/image132.jpg"/><Relationship Id="rId20" Type="http://schemas.openxmlformats.org/officeDocument/2006/relationships/image" Target="../media/image98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14.xml"/><Relationship Id="rId24" Type="http://schemas.openxmlformats.org/officeDocument/2006/relationships/image" Target="../media/image137.png"/><Relationship Id="rId5" Type="http://schemas.openxmlformats.org/officeDocument/2006/relationships/tags" Target="../tags/tag35.xml"/><Relationship Id="rId15" Type="http://schemas.openxmlformats.org/officeDocument/2006/relationships/image" Target="../media/image131.png"/><Relationship Id="rId23" Type="http://schemas.openxmlformats.org/officeDocument/2006/relationships/image" Target="../media/image136.png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33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41.png"/><Relationship Id="rId22" Type="http://schemas.openxmlformats.org/officeDocument/2006/relationships/image" Target="../media/image1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1.JPG"/><Relationship Id="rId5" Type="http://schemas.openxmlformats.org/officeDocument/2006/relationships/image" Target="../media/image140.png"/><Relationship Id="rId4" Type="http://schemas.openxmlformats.org/officeDocument/2006/relationships/image" Target="../media/image1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3.png"/><Relationship Id="rId5" Type="http://schemas.openxmlformats.org/officeDocument/2006/relationships/image" Target="../media/image142.jpg"/><Relationship Id="rId4" Type="http://schemas.openxmlformats.org/officeDocument/2006/relationships/image" Target="../media/image1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6.png"/><Relationship Id="rId4" Type="http://schemas.openxmlformats.org/officeDocument/2006/relationships/image" Target="../media/image1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4.png"/><Relationship Id="rId5" Type="http://schemas.openxmlformats.org/officeDocument/2006/relationships/image" Target="../media/image149.png"/><Relationship Id="rId4" Type="http://schemas.openxmlformats.org/officeDocument/2006/relationships/image" Target="../media/image14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image" Target="../media/image134.png"/><Relationship Id="rId18" Type="http://schemas.openxmlformats.org/officeDocument/2006/relationships/image" Target="../media/image152.jpg"/><Relationship Id="rId3" Type="http://schemas.openxmlformats.org/officeDocument/2006/relationships/tags" Target="../tags/tag42.xml"/><Relationship Id="rId21" Type="http://schemas.openxmlformats.org/officeDocument/2006/relationships/image" Target="../media/image155.jpg"/><Relationship Id="rId7" Type="http://schemas.openxmlformats.org/officeDocument/2006/relationships/tags" Target="../tags/tag46.xml"/><Relationship Id="rId12" Type="http://schemas.openxmlformats.org/officeDocument/2006/relationships/image" Target="../media/image86.png"/><Relationship Id="rId17" Type="http://schemas.openxmlformats.org/officeDocument/2006/relationships/image" Target="../media/image151.jpg"/><Relationship Id="rId2" Type="http://schemas.openxmlformats.org/officeDocument/2006/relationships/tags" Target="../tags/tag41.xml"/><Relationship Id="rId16" Type="http://schemas.openxmlformats.org/officeDocument/2006/relationships/image" Target="../media/image66.png"/><Relationship Id="rId20" Type="http://schemas.openxmlformats.org/officeDocument/2006/relationships/image" Target="../media/image154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96.png"/><Relationship Id="rId5" Type="http://schemas.openxmlformats.org/officeDocument/2006/relationships/tags" Target="../tags/tag44.xml"/><Relationship Id="rId15" Type="http://schemas.openxmlformats.org/officeDocument/2006/relationships/image" Target="../media/image75.png"/><Relationship Id="rId10" Type="http://schemas.openxmlformats.org/officeDocument/2006/relationships/notesSlide" Target="../notesSlides/notesSlide19.xml"/><Relationship Id="rId19" Type="http://schemas.openxmlformats.org/officeDocument/2006/relationships/image" Target="../media/image153.jpg"/><Relationship Id="rId4" Type="http://schemas.openxmlformats.org/officeDocument/2006/relationships/tags" Target="../tags/tag43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5" Type="http://schemas.openxmlformats.org/officeDocument/2006/relationships/image" Target="../media/image15.jp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56.jpeg"/><Relationship Id="rId7" Type="http://schemas.openxmlformats.org/officeDocument/2006/relationships/image" Target="../media/image160.jp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9.jpg"/><Relationship Id="rId11" Type="http://schemas.openxmlformats.org/officeDocument/2006/relationships/image" Target="../media/image164.png"/><Relationship Id="rId5" Type="http://schemas.openxmlformats.org/officeDocument/2006/relationships/image" Target="../media/image158.jpg"/><Relationship Id="rId15" Type="http://schemas.openxmlformats.org/officeDocument/2006/relationships/image" Target="../media/image168.png"/><Relationship Id="rId10" Type="http://schemas.openxmlformats.org/officeDocument/2006/relationships/image" Target="../media/image163.png"/><Relationship Id="rId4" Type="http://schemas.openxmlformats.org/officeDocument/2006/relationships/image" Target="../media/image157.jpe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96.png"/><Relationship Id="rId18" Type="http://schemas.openxmlformats.org/officeDocument/2006/relationships/image" Target="../media/image171.jpeg"/><Relationship Id="rId3" Type="http://schemas.openxmlformats.org/officeDocument/2006/relationships/tags" Target="../tags/tag50.xml"/><Relationship Id="rId21" Type="http://schemas.openxmlformats.org/officeDocument/2006/relationships/image" Target="../media/image174.jpeg"/><Relationship Id="rId7" Type="http://schemas.openxmlformats.org/officeDocument/2006/relationships/tags" Target="../tags/tag54.xml"/><Relationship Id="rId12" Type="http://schemas.openxmlformats.org/officeDocument/2006/relationships/image" Target="../media/image66.png"/><Relationship Id="rId17" Type="http://schemas.openxmlformats.org/officeDocument/2006/relationships/image" Target="../media/image170.jpeg"/><Relationship Id="rId2" Type="http://schemas.openxmlformats.org/officeDocument/2006/relationships/tags" Target="../tags/tag49.xml"/><Relationship Id="rId16" Type="http://schemas.openxmlformats.org/officeDocument/2006/relationships/image" Target="../media/image169.jpg"/><Relationship Id="rId20" Type="http://schemas.openxmlformats.org/officeDocument/2006/relationships/image" Target="../media/image173.jpe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42.png"/><Relationship Id="rId5" Type="http://schemas.openxmlformats.org/officeDocument/2006/relationships/tags" Target="../tags/tag52.xml"/><Relationship Id="rId15" Type="http://schemas.openxmlformats.org/officeDocument/2006/relationships/image" Target="../media/image134.png"/><Relationship Id="rId10" Type="http://schemas.openxmlformats.org/officeDocument/2006/relationships/image" Target="../media/image75.png"/><Relationship Id="rId19" Type="http://schemas.openxmlformats.org/officeDocument/2006/relationships/image" Target="../media/image172.jpg"/><Relationship Id="rId4" Type="http://schemas.openxmlformats.org/officeDocument/2006/relationships/tags" Target="../tags/tag51.xml"/><Relationship Id="rId9" Type="http://schemas.openxmlformats.org/officeDocument/2006/relationships/notesSlide" Target="../notesSlides/notesSlide21.xml"/><Relationship Id="rId14" Type="http://schemas.openxmlformats.org/officeDocument/2006/relationships/image" Target="../media/image34.png"/><Relationship Id="rId22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jpe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wmf"/><Relationship Id="rId10" Type="http://schemas.openxmlformats.org/officeDocument/2006/relationships/image" Target="../media/image26.png"/><Relationship Id="rId4" Type="http://schemas.openxmlformats.org/officeDocument/2006/relationships/image" Target="../media/image37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microsoft.com/office/2007/relationships/hdphoto" Target="../media/hdphoto1.wdp"/><Relationship Id="rId26" Type="http://schemas.openxmlformats.org/officeDocument/2006/relationships/image" Target="../media/image60.png"/><Relationship Id="rId39" Type="http://schemas.openxmlformats.org/officeDocument/2006/relationships/image" Target="../media/image71.png"/><Relationship Id="rId3" Type="http://schemas.openxmlformats.org/officeDocument/2006/relationships/image" Target="../media/image41.png"/><Relationship Id="rId21" Type="http://schemas.openxmlformats.org/officeDocument/2006/relationships/image" Target="../media/image56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8.png"/><Relationship Id="rId50" Type="http://schemas.openxmlformats.org/officeDocument/2006/relationships/image" Target="../media/image8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5" Type="http://schemas.microsoft.com/office/2007/relationships/hdphoto" Target="../media/hdphoto3.wdp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png"/><Relationship Id="rId20" Type="http://schemas.microsoft.com/office/2007/relationships/hdphoto" Target="../media/hdphoto2.wdp"/><Relationship Id="rId29" Type="http://schemas.microsoft.com/office/2007/relationships/hdphoto" Target="../media/hdphoto5.wdp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59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6.png"/><Relationship Id="rId5" Type="http://schemas.openxmlformats.org/officeDocument/2006/relationships/image" Target="../media/image43.png"/><Relationship Id="rId15" Type="http://schemas.openxmlformats.org/officeDocument/2006/relationships/image" Target="../media/image8.png"/><Relationship Id="rId23" Type="http://schemas.openxmlformats.org/officeDocument/2006/relationships/image" Target="../media/image58.png"/><Relationship Id="rId28" Type="http://schemas.openxmlformats.org/officeDocument/2006/relationships/image" Target="../media/image61.png"/><Relationship Id="rId36" Type="http://schemas.openxmlformats.org/officeDocument/2006/relationships/image" Target="../media/image68.png"/><Relationship Id="rId49" Type="http://schemas.openxmlformats.org/officeDocument/2006/relationships/image" Target="../media/image80.png"/><Relationship Id="rId10" Type="http://schemas.openxmlformats.org/officeDocument/2006/relationships/image" Target="../media/image48.png"/><Relationship Id="rId19" Type="http://schemas.openxmlformats.org/officeDocument/2006/relationships/image" Target="../media/image55.png"/><Relationship Id="rId31" Type="http://schemas.openxmlformats.org/officeDocument/2006/relationships/image" Target="../media/image63.png"/><Relationship Id="rId44" Type="http://schemas.openxmlformats.org/officeDocument/2006/relationships/image" Target="../media/image7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57.png"/><Relationship Id="rId27" Type="http://schemas.microsoft.com/office/2007/relationships/hdphoto" Target="../media/hdphoto4.wdp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35.png"/><Relationship Id="rId48" Type="http://schemas.openxmlformats.org/officeDocument/2006/relationships/image" Target="../media/image79.png"/><Relationship Id="rId8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3.png"/><Relationship Id="rId12" Type="http://schemas.openxmlformats.org/officeDocument/2006/relationships/image" Target="../media/image9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5" Type="http://schemas.openxmlformats.org/officeDocument/2006/relationships/image" Target="../media/image8.png"/><Relationship Id="rId10" Type="http://schemas.openxmlformats.org/officeDocument/2006/relationships/image" Target="../media/image8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84.png"/><Relationship Id="rId18" Type="http://schemas.openxmlformats.org/officeDocument/2006/relationships/image" Target="../media/image93.jpeg"/><Relationship Id="rId3" Type="http://schemas.openxmlformats.org/officeDocument/2006/relationships/tags" Target="../tags/tag5.xml"/><Relationship Id="rId21" Type="http://schemas.openxmlformats.org/officeDocument/2006/relationships/image" Target="../media/image94.jpeg"/><Relationship Id="rId7" Type="http://schemas.openxmlformats.org/officeDocument/2006/relationships/tags" Target="../tags/tag9.xml"/><Relationship Id="rId12" Type="http://schemas.openxmlformats.org/officeDocument/2006/relationships/image" Target="../media/image8.png"/><Relationship Id="rId17" Type="http://schemas.openxmlformats.org/officeDocument/2006/relationships/image" Target="../media/image67.png"/><Relationship Id="rId2" Type="http://schemas.openxmlformats.org/officeDocument/2006/relationships/tags" Target="../tags/tag4.xml"/><Relationship Id="rId16" Type="http://schemas.openxmlformats.org/officeDocument/2006/relationships/image" Target="../media/image92.png"/><Relationship Id="rId20" Type="http://schemas.openxmlformats.org/officeDocument/2006/relationships/image" Target="../media/image35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9.xml"/><Relationship Id="rId24" Type="http://schemas.openxmlformats.org/officeDocument/2006/relationships/image" Target="../media/image97.jpeg"/><Relationship Id="rId5" Type="http://schemas.openxmlformats.org/officeDocument/2006/relationships/tags" Target="../tags/tag7.xml"/><Relationship Id="rId15" Type="http://schemas.openxmlformats.org/officeDocument/2006/relationships/image" Target="../media/image43.png"/><Relationship Id="rId23" Type="http://schemas.openxmlformats.org/officeDocument/2006/relationships/image" Target="../media/image96.png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86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42.png"/><Relationship Id="rId22" Type="http://schemas.openxmlformats.org/officeDocument/2006/relationships/image" Target="../media/image9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EDA22DF-D761-4714-A6AB-1A5B23592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551FE0-CA76-47CC-88FD-A829B909F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1924"/>
            <a:ext cx="12184263" cy="68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87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A_库_图片 10">
            <a:extLst>
              <a:ext uri="{FF2B5EF4-FFF2-40B4-BE49-F238E27FC236}">
                <a16:creationId xmlns:a16="http://schemas.microsoft.com/office/drawing/2014/main" id="{D3E42522-3AE5-4DE3-B31A-663DC8C131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3" t="17694" b="13279"/>
          <a:stretch/>
        </p:blipFill>
        <p:spPr>
          <a:xfrm rot="693912">
            <a:off x="1986221" y="4596753"/>
            <a:ext cx="2669578" cy="263299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3295974-6409-4565-80AE-46F48EE8C069}"/>
              </a:ext>
            </a:extLst>
          </p:cNvPr>
          <p:cNvGrpSpPr/>
          <p:nvPr/>
        </p:nvGrpSpPr>
        <p:grpSpPr>
          <a:xfrm>
            <a:off x="275739" y="3365936"/>
            <a:ext cx="11441147" cy="3325946"/>
            <a:chOff x="275739" y="3770998"/>
            <a:chExt cx="11441147" cy="3325946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917B9E9C-F57A-434C-92B9-DA97D2CDB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753" y="3820525"/>
              <a:ext cx="1623067" cy="940416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E7D1E1AC-C37A-49CE-A3B1-CED35ED8B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20553">
              <a:off x="7757158" y="3814127"/>
              <a:ext cx="1308135" cy="1170275"/>
            </a:xfrm>
            <a:prstGeom prst="rect">
              <a:avLst/>
            </a:prstGeom>
          </p:spPr>
        </p:pic>
        <p:pic>
          <p:nvPicPr>
            <p:cNvPr id="90" name="PA_库_图片 10">
              <a:extLst>
                <a:ext uri="{FF2B5EF4-FFF2-40B4-BE49-F238E27FC236}">
                  <a16:creationId xmlns:a16="http://schemas.microsoft.com/office/drawing/2014/main" id="{EC5CF5DA-4ACA-48AB-AC46-902021E6EE1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94686">
              <a:off x="4565952" y="4979263"/>
              <a:ext cx="2469443" cy="2117681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9" name="PA_库_图片 10">
              <a:extLst>
                <a:ext uri="{FF2B5EF4-FFF2-40B4-BE49-F238E27FC236}">
                  <a16:creationId xmlns:a16="http://schemas.microsoft.com/office/drawing/2014/main" id="{FDD329D4-CA8C-4628-94F7-22D0BE3955F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55089" y="3691648"/>
              <a:ext cx="2210224" cy="236892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7" name="PA_库_图片 10">
              <a:extLst>
                <a:ext uri="{FF2B5EF4-FFF2-40B4-BE49-F238E27FC236}">
                  <a16:creationId xmlns:a16="http://schemas.microsoft.com/office/drawing/2014/main" id="{C8049FEE-EDB0-4C7D-AD17-F1F3E3DC5BF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497231" y="3959348"/>
              <a:ext cx="1219655" cy="1024849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6" name="PA_库_图片 10">
              <a:extLst>
                <a:ext uri="{FF2B5EF4-FFF2-40B4-BE49-F238E27FC236}">
                  <a16:creationId xmlns:a16="http://schemas.microsoft.com/office/drawing/2014/main" id="{E943B2C5-B710-4E25-A9B6-36332BD35B5B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459104" y="4666638"/>
              <a:ext cx="1921718" cy="257404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65" name="圆角矩形 51">
              <a:extLst>
                <a:ext uri="{FF2B5EF4-FFF2-40B4-BE49-F238E27FC236}">
                  <a16:creationId xmlns:a16="http://schemas.microsoft.com/office/drawing/2014/main" id="{CA0692A2-5E2B-40AC-8196-5EED04388E57}"/>
                </a:ext>
              </a:extLst>
            </p:cNvPr>
            <p:cNvSpPr/>
            <p:nvPr/>
          </p:nvSpPr>
          <p:spPr>
            <a:xfrm>
              <a:off x="1473193" y="4196189"/>
              <a:ext cx="2748747" cy="946895"/>
            </a:xfrm>
            <a:prstGeom prst="roundRect">
              <a:avLst>
                <a:gd name="adj" fmla="val 12813"/>
              </a:avLst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E6442FC7-F730-46F3-BF82-C1D73BA0E9CD}"/>
                </a:ext>
              </a:extLst>
            </p:cNvPr>
            <p:cNvSpPr/>
            <p:nvPr/>
          </p:nvSpPr>
          <p:spPr>
            <a:xfrm>
              <a:off x="1831904" y="4346471"/>
              <a:ext cx="2031325" cy="64633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产品知识</a:t>
              </a: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5652D9B-70CF-47AD-9FB1-710826B21781}"/>
                </a:ext>
              </a:extLst>
            </p:cNvPr>
            <p:cNvGrpSpPr/>
            <p:nvPr/>
          </p:nvGrpSpPr>
          <p:grpSpPr>
            <a:xfrm>
              <a:off x="1473193" y="5244997"/>
              <a:ext cx="2748747" cy="946895"/>
              <a:chOff x="1473193" y="5244997"/>
              <a:chExt cx="2748747" cy="946895"/>
            </a:xfrm>
          </p:grpSpPr>
          <p:sp>
            <p:nvSpPr>
              <p:cNvPr id="84" name="圆角矩形 51">
                <a:extLst>
                  <a:ext uri="{FF2B5EF4-FFF2-40B4-BE49-F238E27FC236}">
                    <a16:creationId xmlns:a16="http://schemas.microsoft.com/office/drawing/2014/main" id="{FF689B47-3ADC-4F1C-B511-2A116A954AA9}"/>
                  </a:ext>
                </a:extLst>
              </p:cNvPr>
              <p:cNvSpPr/>
              <p:nvPr/>
            </p:nvSpPr>
            <p:spPr>
              <a:xfrm>
                <a:off x="1473193" y="5244997"/>
                <a:ext cx="2748747" cy="946895"/>
              </a:xfrm>
              <a:prstGeom prst="roundRect">
                <a:avLst>
                  <a:gd name="adj" fmla="val 12813"/>
                </a:avLst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929DCC29-37F9-428B-8D89-FEB2C884121B}"/>
                  </a:ext>
                </a:extLst>
              </p:cNvPr>
              <p:cNvSpPr/>
              <p:nvPr/>
            </p:nvSpPr>
            <p:spPr>
              <a:xfrm>
                <a:off x="1831904" y="5395279"/>
                <a:ext cx="2031325" cy="6463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沟通技巧</a:t>
                </a:r>
              </a:p>
            </p:txBody>
          </p:sp>
        </p:grpSp>
        <p:sp>
          <p:nvSpPr>
            <p:cNvPr id="68" name="圆角矩形 51">
              <a:extLst>
                <a:ext uri="{FF2B5EF4-FFF2-40B4-BE49-F238E27FC236}">
                  <a16:creationId xmlns:a16="http://schemas.microsoft.com/office/drawing/2014/main" id="{9BA00245-CC0B-41CB-80D5-93F7635C9313}"/>
                </a:ext>
              </a:extLst>
            </p:cNvPr>
            <p:cNvSpPr/>
            <p:nvPr/>
          </p:nvSpPr>
          <p:spPr>
            <a:xfrm>
              <a:off x="4620610" y="4196189"/>
              <a:ext cx="2748747" cy="946895"/>
            </a:xfrm>
            <a:prstGeom prst="roundRect">
              <a:avLst>
                <a:gd name="adj" fmla="val 12813"/>
              </a:avLst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D666E5E3-D6B8-4BBE-8D69-E4A401D98CAF}"/>
                </a:ext>
              </a:extLst>
            </p:cNvPr>
            <p:cNvSpPr/>
            <p:nvPr/>
          </p:nvSpPr>
          <p:spPr>
            <a:xfrm>
              <a:off x="4979321" y="4346471"/>
              <a:ext cx="2031325" cy="64633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销售技能</a:t>
              </a: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EFB2331-0958-46EC-A542-928D36F0AA32}"/>
                </a:ext>
              </a:extLst>
            </p:cNvPr>
            <p:cNvGrpSpPr/>
            <p:nvPr/>
          </p:nvGrpSpPr>
          <p:grpSpPr>
            <a:xfrm>
              <a:off x="4620610" y="5244997"/>
              <a:ext cx="2748747" cy="946895"/>
              <a:chOff x="4620610" y="5244997"/>
              <a:chExt cx="2748747" cy="946895"/>
            </a:xfrm>
          </p:grpSpPr>
          <p:sp>
            <p:nvSpPr>
              <p:cNvPr id="82" name="圆角矩形 51">
                <a:extLst>
                  <a:ext uri="{FF2B5EF4-FFF2-40B4-BE49-F238E27FC236}">
                    <a16:creationId xmlns:a16="http://schemas.microsoft.com/office/drawing/2014/main" id="{BD962FF2-B3F9-4A9B-B417-C8945782C9C2}"/>
                  </a:ext>
                </a:extLst>
              </p:cNvPr>
              <p:cNvSpPr/>
              <p:nvPr/>
            </p:nvSpPr>
            <p:spPr>
              <a:xfrm>
                <a:off x="4620610" y="5244997"/>
                <a:ext cx="2748747" cy="946895"/>
              </a:xfrm>
              <a:prstGeom prst="roundRect">
                <a:avLst>
                  <a:gd name="adj" fmla="val 12813"/>
                </a:avLst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EF91F2D5-2004-4C90-A5AE-D10DFAD62597}"/>
                  </a:ext>
                </a:extLst>
              </p:cNvPr>
              <p:cNvSpPr/>
              <p:nvPr/>
            </p:nvSpPr>
            <p:spPr>
              <a:xfrm>
                <a:off x="4979321" y="5395279"/>
                <a:ext cx="2031325" cy="6463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团队管理</a:t>
                </a:r>
              </a:p>
            </p:txBody>
          </p:sp>
        </p:grpSp>
        <p:sp>
          <p:nvSpPr>
            <p:cNvPr id="71" name="圆角矩形 51">
              <a:extLst>
                <a:ext uri="{FF2B5EF4-FFF2-40B4-BE49-F238E27FC236}">
                  <a16:creationId xmlns:a16="http://schemas.microsoft.com/office/drawing/2014/main" id="{2D3D7CB5-5AB2-4FF2-9ECC-005DD2E89DD7}"/>
                </a:ext>
              </a:extLst>
            </p:cNvPr>
            <p:cNvSpPr/>
            <p:nvPr/>
          </p:nvSpPr>
          <p:spPr>
            <a:xfrm>
              <a:off x="7768027" y="4196189"/>
              <a:ext cx="2748747" cy="946895"/>
            </a:xfrm>
            <a:prstGeom prst="roundRect">
              <a:avLst>
                <a:gd name="adj" fmla="val 12813"/>
              </a:avLst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02110C86-8C93-4095-AD6E-966BDCBBBF3B}"/>
                </a:ext>
              </a:extLst>
            </p:cNvPr>
            <p:cNvSpPr/>
            <p:nvPr/>
          </p:nvSpPr>
          <p:spPr>
            <a:xfrm>
              <a:off x="8126738" y="4346471"/>
              <a:ext cx="2031325" cy="64633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服务方法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46B8CA5-55D0-4445-81F6-6AC9B995316D}"/>
                </a:ext>
              </a:extLst>
            </p:cNvPr>
            <p:cNvGrpSpPr/>
            <p:nvPr/>
          </p:nvGrpSpPr>
          <p:grpSpPr>
            <a:xfrm>
              <a:off x="7768027" y="5244997"/>
              <a:ext cx="2748747" cy="946895"/>
              <a:chOff x="7768027" y="5244997"/>
              <a:chExt cx="2748747" cy="946895"/>
            </a:xfrm>
          </p:grpSpPr>
          <p:sp>
            <p:nvSpPr>
              <p:cNvPr id="80" name="圆角矩形 51">
                <a:extLst>
                  <a:ext uri="{FF2B5EF4-FFF2-40B4-BE49-F238E27FC236}">
                    <a16:creationId xmlns:a16="http://schemas.microsoft.com/office/drawing/2014/main" id="{86DDE520-2529-41EA-8B42-E158DCFFA170}"/>
                  </a:ext>
                </a:extLst>
              </p:cNvPr>
              <p:cNvSpPr/>
              <p:nvPr/>
            </p:nvSpPr>
            <p:spPr>
              <a:xfrm>
                <a:off x="7768027" y="5244997"/>
                <a:ext cx="2748747" cy="946895"/>
              </a:xfrm>
              <a:prstGeom prst="roundRect">
                <a:avLst>
                  <a:gd name="adj" fmla="val 12813"/>
                </a:avLst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E6D761D0-C930-4769-868A-F7E992617F7F}"/>
                  </a:ext>
                </a:extLst>
              </p:cNvPr>
              <p:cNvSpPr/>
              <p:nvPr/>
            </p:nvSpPr>
            <p:spPr>
              <a:xfrm>
                <a:off x="7895905" y="5395279"/>
                <a:ext cx="2492990" cy="6463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领导力之道</a:t>
                </a:r>
              </a:p>
            </p:txBody>
          </p:sp>
        </p:grpSp>
      </p:grpSp>
      <p:pic>
        <p:nvPicPr>
          <p:cNvPr id="91" name="PA_库_图片 10">
            <a:extLst>
              <a:ext uri="{FF2B5EF4-FFF2-40B4-BE49-F238E27FC236}">
                <a16:creationId xmlns:a16="http://schemas.microsoft.com/office/drawing/2014/main" id="{D4E719BD-D819-4526-8EB1-A5522D2A6B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90" y="1996731"/>
            <a:ext cx="1468839" cy="1663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92" name="PA_库_图片 10">
            <a:extLst>
              <a:ext uri="{FF2B5EF4-FFF2-40B4-BE49-F238E27FC236}">
                <a16:creationId xmlns:a16="http://schemas.microsoft.com/office/drawing/2014/main" id="{CFA72F0C-A7D2-4113-9838-8DB9F946D1B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91" y="924350"/>
            <a:ext cx="3719766" cy="212558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93" name="矩形 92">
            <a:extLst>
              <a:ext uri="{FF2B5EF4-FFF2-40B4-BE49-F238E27FC236}">
                <a16:creationId xmlns:a16="http://schemas.microsoft.com/office/drawing/2014/main" id="{5E28866C-561E-4D0C-A389-47C8375DD933}"/>
              </a:ext>
            </a:extLst>
          </p:cNvPr>
          <p:cNvSpPr/>
          <p:nvPr/>
        </p:nvSpPr>
        <p:spPr>
          <a:xfrm>
            <a:off x="2093145" y="2075192"/>
            <a:ext cx="7578855" cy="1476649"/>
          </a:xfrm>
          <a:prstGeom prst="rect">
            <a:avLst/>
          </a:prstGeom>
          <a:solidFill>
            <a:srgbClr val="D5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4" name="图文框 93">
            <a:extLst>
              <a:ext uri="{FF2B5EF4-FFF2-40B4-BE49-F238E27FC236}">
                <a16:creationId xmlns:a16="http://schemas.microsoft.com/office/drawing/2014/main" id="{0017EC28-E0A6-4929-8BD7-D2EA2FAE635C}"/>
              </a:ext>
            </a:extLst>
          </p:cNvPr>
          <p:cNvSpPr/>
          <p:nvPr/>
        </p:nvSpPr>
        <p:spPr>
          <a:xfrm>
            <a:off x="2093145" y="2069022"/>
            <a:ext cx="7578855" cy="1482820"/>
          </a:xfrm>
          <a:prstGeom prst="frame">
            <a:avLst>
              <a:gd name="adj1" fmla="val 51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7C6EF1A3-D868-4A2E-B53A-E42BF296C8A0}"/>
              </a:ext>
            </a:extLst>
          </p:cNvPr>
          <p:cNvSpPr/>
          <p:nvPr/>
        </p:nvSpPr>
        <p:spPr>
          <a:xfrm>
            <a:off x="9384000" y="3204761"/>
            <a:ext cx="2808000" cy="114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6" name="Text Placeholder 3089">
            <a:extLst>
              <a:ext uri="{FF2B5EF4-FFF2-40B4-BE49-F238E27FC236}">
                <a16:creationId xmlns:a16="http://schemas.microsoft.com/office/drawing/2014/main" id="{6273EA20-6CF0-432C-806E-4B2B0F88A827}"/>
              </a:ext>
            </a:extLst>
          </p:cNvPr>
          <p:cNvSpPr txBox="1">
            <a:spLocks/>
          </p:cNvSpPr>
          <p:nvPr/>
        </p:nvSpPr>
        <p:spPr>
          <a:xfrm>
            <a:off x="1155484" y="2406349"/>
            <a:ext cx="9414126" cy="1009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门培训课程</a:t>
            </a: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0F93C9F4-7639-479B-B6CE-906A15362BE1}"/>
              </a:ext>
            </a:extLst>
          </p:cNvPr>
          <p:cNvSpPr/>
          <p:nvPr/>
        </p:nvSpPr>
        <p:spPr>
          <a:xfrm>
            <a:off x="3464084" y="2191187"/>
            <a:ext cx="17988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200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4D1E64B6-D9A0-4B61-90E7-1B0F3C2D4893}"/>
              </a:ext>
            </a:extLst>
          </p:cNvPr>
          <p:cNvGrpSpPr/>
          <p:nvPr/>
        </p:nvGrpSpPr>
        <p:grpSpPr>
          <a:xfrm>
            <a:off x="-192058" y="51872"/>
            <a:ext cx="2847112" cy="1874606"/>
            <a:chOff x="3341338" y="4201060"/>
            <a:chExt cx="2680588" cy="1764963"/>
          </a:xfrm>
        </p:grpSpPr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7AC781A2-87AA-4029-AA2F-94400649F5E3}"/>
                </a:ext>
              </a:extLst>
            </p:cNvPr>
            <p:cNvGrpSpPr/>
            <p:nvPr/>
          </p:nvGrpSpPr>
          <p:grpSpPr>
            <a:xfrm>
              <a:off x="3341338" y="4201060"/>
              <a:ext cx="2680588" cy="1764963"/>
              <a:chOff x="3257224" y="3196641"/>
              <a:chExt cx="3684579" cy="2426015"/>
            </a:xfrm>
          </p:grpSpPr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29C10CF8-2A8A-43A9-9DEC-A20034322B8F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102" name="图片 101">
                <a:extLst>
                  <a:ext uri="{FF2B5EF4-FFF2-40B4-BE49-F238E27FC236}">
                    <a16:creationId xmlns:a16="http://schemas.microsoft.com/office/drawing/2014/main" id="{829B66F7-E191-4533-8D4F-E1E177726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4" y="3196641"/>
                <a:ext cx="3684579" cy="2426015"/>
              </a:xfrm>
              <a:prstGeom prst="rect">
                <a:avLst/>
              </a:prstGeom>
            </p:spPr>
          </p:pic>
        </p:grpSp>
        <p:sp>
          <p:nvSpPr>
            <p:cNvPr id="100" name="淘宝网chenying0907出品 27">
              <a:extLst>
                <a:ext uri="{FF2B5EF4-FFF2-40B4-BE49-F238E27FC236}">
                  <a16:creationId xmlns:a16="http://schemas.microsoft.com/office/drawing/2014/main" id="{E60650FD-4790-4CB8-B04F-C84FE57D5B6A}"/>
                </a:ext>
              </a:extLst>
            </p:cNvPr>
            <p:cNvSpPr txBox="1"/>
            <p:nvPr/>
          </p:nvSpPr>
          <p:spPr>
            <a:xfrm>
              <a:off x="4124225" y="4635438"/>
              <a:ext cx="971678" cy="103436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88900" dist="38100" dir="2700000" algn="tl">
                      <a:srgbClr val="000000">
                        <a:alpha val="82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没</a:t>
              </a: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EEC43D58-47F1-46F3-BFEC-5ADAF409498D}"/>
              </a:ext>
            </a:extLst>
          </p:cNvPr>
          <p:cNvGrpSpPr/>
          <p:nvPr/>
        </p:nvGrpSpPr>
        <p:grpSpPr>
          <a:xfrm>
            <a:off x="383678" y="270517"/>
            <a:ext cx="1548936" cy="1556447"/>
            <a:chOff x="8245281" y="442422"/>
            <a:chExt cx="1548936" cy="1556447"/>
          </a:xfrm>
        </p:grpSpPr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694E66A9-700D-4BA4-84BF-92415F62A1E8}"/>
                </a:ext>
              </a:extLst>
            </p:cNvPr>
            <p:cNvSpPr/>
            <p:nvPr/>
          </p:nvSpPr>
          <p:spPr>
            <a:xfrm>
              <a:off x="8253893" y="467157"/>
              <a:ext cx="1531712" cy="1531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laughing_136083">
              <a:extLst>
                <a:ext uri="{FF2B5EF4-FFF2-40B4-BE49-F238E27FC236}">
                  <a16:creationId xmlns:a16="http://schemas.microsoft.com/office/drawing/2014/main" id="{2CFB18D1-0876-40A8-A519-F858A65603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45281" y="442422"/>
              <a:ext cx="1548936" cy="1556110"/>
            </a:xfrm>
            <a:custGeom>
              <a:avLst/>
              <a:gdLst>
                <a:gd name="T0" fmla="*/ 293 w 587"/>
                <a:gd name="T1" fmla="*/ 0 h 587"/>
                <a:gd name="T2" fmla="*/ 0 w 587"/>
                <a:gd name="T3" fmla="*/ 293 h 587"/>
                <a:gd name="T4" fmla="*/ 293 w 587"/>
                <a:gd name="T5" fmla="*/ 587 h 587"/>
                <a:gd name="T6" fmla="*/ 587 w 587"/>
                <a:gd name="T7" fmla="*/ 293 h 587"/>
                <a:gd name="T8" fmla="*/ 293 w 587"/>
                <a:gd name="T9" fmla="*/ 0 h 587"/>
                <a:gd name="T10" fmla="*/ 351 w 587"/>
                <a:gd name="T11" fmla="*/ 216 h 587"/>
                <a:gd name="T12" fmla="*/ 431 w 587"/>
                <a:gd name="T13" fmla="*/ 150 h 587"/>
                <a:gd name="T14" fmla="*/ 450 w 587"/>
                <a:gd name="T15" fmla="*/ 151 h 587"/>
                <a:gd name="T16" fmla="*/ 449 w 587"/>
                <a:gd name="T17" fmla="*/ 170 h 587"/>
                <a:gd name="T18" fmla="*/ 381 w 587"/>
                <a:gd name="T19" fmla="*/ 227 h 587"/>
                <a:gd name="T20" fmla="*/ 449 w 587"/>
                <a:gd name="T21" fmla="*/ 283 h 587"/>
                <a:gd name="T22" fmla="*/ 450 w 587"/>
                <a:gd name="T23" fmla="*/ 302 h 587"/>
                <a:gd name="T24" fmla="*/ 440 w 587"/>
                <a:gd name="T25" fmla="*/ 307 h 587"/>
                <a:gd name="T26" fmla="*/ 431 w 587"/>
                <a:gd name="T27" fmla="*/ 304 h 587"/>
                <a:gd name="T28" fmla="*/ 351 w 587"/>
                <a:gd name="T29" fmla="*/ 237 h 587"/>
                <a:gd name="T30" fmla="*/ 347 w 587"/>
                <a:gd name="T31" fmla="*/ 227 h 587"/>
                <a:gd name="T32" fmla="*/ 351 w 587"/>
                <a:gd name="T33" fmla="*/ 216 h 587"/>
                <a:gd name="T34" fmla="*/ 151 w 587"/>
                <a:gd name="T35" fmla="*/ 170 h 587"/>
                <a:gd name="T36" fmla="*/ 150 w 587"/>
                <a:gd name="T37" fmla="*/ 151 h 587"/>
                <a:gd name="T38" fmla="*/ 169 w 587"/>
                <a:gd name="T39" fmla="*/ 150 h 587"/>
                <a:gd name="T40" fmla="*/ 249 w 587"/>
                <a:gd name="T41" fmla="*/ 216 h 587"/>
                <a:gd name="T42" fmla="*/ 253 w 587"/>
                <a:gd name="T43" fmla="*/ 227 h 587"/>
                <a:gd name="T44" fmla="*/ 249 w 587"/>
                <a:gd name="T45" fmla="*/ 237 h 587"/>
                <a:gd name="T46" fmla="*/ 169 w 587"/>
                <a:gd name="T47" fmla="*/ 304 h 587"/>
                <a:gd name="T48" fmla="*/ 160 w 587"/>
                <a:gd name="T49" fmla="*/ 307 h 587"/>
                <a:gd name="T50" fmla="*/ 150 w 587"/>
                <a:gd name="T51" fmla="*/ 302 h 587"/>
                <a:gd name="T52" fmla="*/ 151 w 587"/>
                <a:gd name="T53" fmla="*/ 283 h 587"/>
                <a:gd name="T54" fmla="*/ 219 w 587"/>
                <a:gd name="T55" fmla="*/ 227 h 587"/>
                <a:gd name="T56" fmla="*/ 151 w 587"/>
                <a:gd name="T57" fmla="*/ 170 h 587"/>
                <a:gd name="T58" fmla="*/ 293 w 587"/>
                <a:gd name="T59" fmla="*/ 533 h 587"/>
                <a:gd name="T60" fmla="*/ 133 w 587"/>
                <a:gd name="T61" fmla="*/ 373 h 587"/>
                <a:gd name="T62" fmla="*/ 147 w 587"/>
                <a:gd name="T63" fmla="*/ 360 h 587"/>
                <a:gd name="T64" fmla="*/ 440 w 587"/>
                <a:gd name="T65" fmla="*/ 360 h 587"/>
                <a:gd name="T66" fmla="*/ 453 w 587"/>
                <a:gd name="T67" fmla="*/ 373 h 587"/>
                <a:gd name="T68" fmla="*/ 293 w 587"/>
                <a:gd name="T69" fmla="*/ 533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7" h="587">
                  <a:moveTo>
                    <a:pt x="293" y="0"/>
                  </a:moveTo>
                  <a:cubicBezTo>
                    <a:pt x="132" y="0"/>
                    <a:pt x="0" y="132"/>
                    <a:pt x="0" y="293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7" y="455"/>
                    <a:pt x="587" y="293"/>
                  </a:cubicBezTo>
                  <a:cubicBezTo>
                    <a:pt x="587" y="132"/>
                    <a:pt x="455" y="0"/>
                    <a:pt x="293" y="0"/>
                  </a:cubicBezTo>
                  <a:close/>
                  <a:moveTo>
                    <a:pt x="351" y="216"/>
                  </a:moveTo>
                  <a:lnTo>
                    <a:pt x="431" y="150"/>
                  </a:lnTo>
                  <a:cubicBezTo>
                    <a:pt x="437" y="145"/>
                    <a:pt x="446" y="146"/>
                    <a:pt x="450" y="151"/>
                  </a:cubicBezTo>
                  <a:cubicBezTo>
                    <a:pt x="455" y="157"/>
                    <a:pt x="454" y="166"/>
                    <a:pt x="449" y="170"/>
                  </a:cubicBezTo>
                  <a:lnTo>
                    <a:pt x="381" y="227"/>
                  </a:lnTo>
                  <a:lnTo>
                    <a:pt x="449" y="283"/>
                  </a:lnTo>
                  <a:cubicBezTo>
                    <a:pt x="454" y="288"/>
                    <a:pt x="455" y="296"/>
                    <a:pt x="450" y="302"/>
                  </a:cubicBezTo>
                  <a:cubicBezTo>
                    <a:pt x="448" y="305"/>
                    <a:pt x="444" y="307"/>
                    <a:pt x="440" y="307"/>
                  </a:cubicBezTo>
                  <a:cubicBezTo>
                    <a:pt x="437" y="307"/>
                    <a:pt x="434" y="306"/>
                    <a:pt x="431" y="304"/>
                  </a:cubicBezTo>
                  <a:lnTo>
                    <a:pt x="351" y="237"/>
                  </a:lnTo>
                  <a:cubicBezTo>
                    <a:pt x="348" y="234"/>
                    <a:pt x="347" y="231"/>
                    <a:pt x="347" y="227"/>
                  </a:cubicBezTo>
                  <a:cubicBezTo>
                    <a:pt x="347" y="223"/>
                    <a:pt x="348" y="219"/>
                    <a:pt x="351" y="216"/>
                  </a:cubicBezTo>
                  <a:close/>
                  <a:moveTo>
                    <a:pt x="151" y="170"/>
                  </a:moveTo>
                  <a:cubicBezTo>
                    <a:pt x="146" y="166"/>
                    <a:pt x="145" y="157"/>
                    <a:pt x="150" y="151"/>
                  </a:cubicBezTo>
                  <a:cubicBezTo>
                    <a:pt x="154" y="146"/>
                    <a:pt x="163" y="145"/>
                    <a:pt x="169" y="150"/>
                  </a:cubicBezTo>
                  <a:lnTo>
                    <a:pt x="249" y="216"/>
                  </a:lnTo>
                  <a:cubicBezTo>
                    <a:pt x="252" y="219"/>
                    <a:pt x="253" y="223"/>
                    <a:pt x="253" y="227"/>
                  </a:cubicBezTo>
                  <a:cubicBezTo>
                    <a:pt x="253" y="231"/>
                    <a:pt x="252" y="234"/>
                    <a:pt x="249" y="237"/>
                  </a:cubicBezTo>
                  <a:lnTo>
                    <a:pt x="169" y="304"/>
                  </a:lnTo>
                  <a:cubicBezTo>
                    <a:pt x="166" y="306"/>
                    <a:pt x="163" y="307"/>
                    <a:pt x="160" y="307"/>
                  </a:cubicBezTo>
                  <a:cubicBezTo>
                    <a:pt x="156" y="307"/>
                    <a:pt x="152" y="305"/>
                    <a:pt x="150" y="302"/>
                  </a:cubicBezTo>
                  <a:cubicBezTo>
                    <a:pt x="145" y="296"/>
                    <a:pt x="146" y="288"/>
                    <a:pt x="151" y="283"/>
                  </a:cubicBezTo>
                  <a:lnTo>
                    <a:pt x="219" y="227"/>
                  </a:lnTo>
                  <a:lnTo>
                    <a:pt x="151" y="170"/>
                  </a:lnTo>
                  <a:close/>
                  <a:moveTo>
                    <a:pt x="293" y="533"/>
                  </a:moveTo>
                  <a:cubicBezTo>
                    <a:pt x="205" y="533"/>
                    <a:pt x="133" y="462"/>
                    <a:pt x="133" y="373"/>
                  </a:cubicBezTo>
                  <a:cubicBezTo>
                    <a:pt x="133" y="366"/>
                    <a:pt x="139" y="360"/>
                    <a:pt x="147" y="360"/>
                  </a:cubicBezTo>
                  <a:lnTo>
                    <a:pt x="440" y="360"/>
                  </a:lnTo>
                  <a:cubicBezTo>
                    <a:pt x="447" y="360"/>
                    <a:pt x="453" y="366"/>
                    <a:pt x="453" y="373"/>
                  </a:cubicBezTo>
                  <a:cubicBezTo>
                    <a:pt x="453" y="462"/>
                    <a:pt x="382" y="533"/>
                    <a:pt x="293" y="53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bg1"/>
              </a:solidFill>
            </a:ln>
          </p:spPr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1B7DF61-1E9B-4145-B019-523339AD78E4}"/>
              </a:ext>
            </a:extLst>
          </p:cNvPr>
          <p:cNvGrpSpPr/>
          <p:nvPr/>
        </p:nvGrpSpPr>
        <p:grpSpPr>
          <a:xfrm>
            <a:off x="1941563" y="155093"/>
            <a:ext cx="2691327" cy="1885010"/>
            <a:chOff x="1941685" y="269743"/>
            <a:chExt cx="2691327" cy="1885010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5B312F5B-3745-455F-99E6-70AD1C2745D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1587399">
              <a:off x="1941685" y="269743"/>
              <a:ext cx="2438400" cy="1677987"/>
              <a:chOff x="547" y="551"/>
              <a:chExt cx="1536" cy="10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977E7CDC-92A3-4620-88D1-0D82B0042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" y="633"/>
                <a:ext cx="1446" cy="933"/>
              </a:xfrm>
              <a:custGeom>
                <a:avLst/>
                <a:gdLst>
                  <a:gd name="T0" fmla="*/ 1446 w 1446"/>
                  <a:gd name="T1" fmla="*/ 402 h 933"/>
                  <a:gd name="T2" fmla="*/ 1438 w 1446"/>
                  <a:gd name="T3" fmla="*/ 360 h 933"/>
                  <a:gd name="T4" fmla="*/ 1424 w 1446"/>
                  <a:gd name="T5" fmla="*/ 308 h 933"/>
                  <a:gd name="T6" fmla="*/ 1392 w 1446"/>
                  <a:gd name="T7" fmla="*/ 246 h 933"/>
                  <a:gd name="T8" fmla="*/ 1370 w 1446"/>
                  <a:gd name="T9" fmla="*/ 214 h 933"/>
                  <a:gd name="T10" fmla="*/ 1322 w 1446"/>
                  <a:gd name="T11" fmla="*/ 162 h 933"/>
                  <a:gd name="T12" fmla="*/ 1268 w 1446"/>
                  <a:gd name="T13" fmla="*/ 118 h 933"/>
                  <a:gd name="T14" fmla="*/ 1210 w 1446"/>
                  <a:gd name="T15" fmla="*/ 84 h 933"/>
                  <a:gd name="T16" fmla="*/ 1149 w 1446"/>
                  <a:gd name="T17" fmla="*/ 56 h 933"/>
                  <a:gd name="T18" fmla="*/ 1085 w 1446"/>
                  <a:gd name="T19" fmla="*/ 36 h 933"/>
                  <a:gd name="T20" fmla="*/ 1021 w 1446"/>
                  <a:gd name="T21" fmla="*/ 20 h 933"/>
                  <a:gd name="T22" fmla="*/ 899 w 1446"/>
                  <a:gd name="T23" fmla="*/ 4 h 933"/>
                  <a:gd name="T24" fmla="*/ 843 w 1446"/>
                  <a:gd name="T25" fmla="*/ 2 h 933"/>
                  <a:gd name="T26" fmla="*/ 741 w 1446"/>
                  <a:gd name="T27" fmla="*/ 2 h 933"/>
                  <a:gd name="T28" fmla="*/ 651 w 1446"/>
                  <a:gd name="T29" fmla="*/ 12 h 933"/>
                  <a:gd name="T30" fmla="*/ 571 w 1446"/>
                  <a:gd name="T31" fmla="*/ 30 h 933"/>
                  <a:gd name="T32" fmla="*/ 503 w 1446"/>
                  <a:gd name="T33" fmla="*/ 52 h 933"/>
                  <a:gd name="T34" fmla="*/ 443 w 1446"/>
                  <a:gd name="T35" fmla="*/ 78 h 933"/>
                  <a:gd name="T36" fmla="*/ 393 w 1446"/>
                  <a:gd name="T37" fmla="*/ 106 h 933"/>
                  <a:gd name="T38" fmla="*/ 354 w 1446"/>
                  <a:gd name="T39" fmla="*/ 136 h 933"/>
                  <a:gd name="T40" fmla="*/ 336 w 1446"/>
                  <a:gd name="T41" fmla="*/ 152 h 933"/>
                  <a:gd name="T42" fmla="*/ 286 w 1446"/>
                  <a:gd name="T43" fmla="*/ 204 h 933"/>
                  <a:gd name="T44" fmla="*/ 250 w 1446"/>
                  <a:gd name="T45" fmla="*/ 256 h 933"/>
                  <a:gd name="T46" fmla="*/ 228 w 1446"/>
                  <a:gd name="T47" fmla="*/ 298 h 933"/>
                  <a:gd name="T48" fmla="*/ 0 w 1446"/>
                  <a:gd name="T49" fmla="*/ 583 h 933"/>
                  <a:gd name="T50" fmla="*/ 202 w 1446"/>
                  <a:gd name="T51" fmla="*/ 571 h 933"/>
                  <a:gd name="T52" fmla="*/ 240 w 1446"/>
                  <a:gd name="T53" fmla="*/ 657 h 933"/>
                  <a:gd name="T54" fmla="*/ 294 w 1446"/>
                  <a:gd name="T55" fmla="*/ 733 h 933"/>
                  <a:gd name="T56" fmla="*/ 362 w 1446"/>
                  <a:gd name="T57" fmla="*/ 797 h 933"/>
                  <a:gd name="T58" fmla="*/ 441 w 1446"/>
                  <a:gd name="T59" fmla="*/ 849 h 933"/>
                  <a:gd name="T60" fmla="*/ 481 w 1446"/>
                  <a:gd name="T61" fmla="*/ 869 h 933"/>
                  <a:gd name="T62" fmla="*/ 519 w 1446"/>
                  <a:gd name="T63" fmla="*/ 883 h 933"/>
                  <a:gd name="T64" fmla="*/ 587 w 1446"/>
                  <a:gd name="T65" fmla="*/ 901 h 933"/>
                  <a:gd name="T66" fmla="*/ 623 w 1446"/>
                  <a:gd name="T67" fmla="*/ 907 h 933"/>
                  <a:gd name="T68" fmla="*/ 731 w 1446"/>
                  <a:gd name="T69" fmla="*/ 925 h 933"/>
                  <a:gd name="T70" fmla="*/ 833 w 1446"/>
                  <a:gd name="T71" fmla="*/ 933 h 933"/>
                  <a:gd name="T72" fmla="*/ 927 w 1446"/>
                  <a:gd name="T73" fmla="*/ 933 h 933"/>
                  <a:gd name="T74" fmla="*/ 1013 w 1446"/>
                  <a:gd name="T75" fmla="*/ 923 h 933"/>
                  <a:gd name="T76" fmla="*/ 1093 w 1446"/>
                  <a:gd name="T77" fmla="*/ 907 h 933"/>
                  <a:gd name="T78" fmla="*/ 1164 w 1446"/>
                  <a:gd name="T79" fmla="*/ 881 h 933"/>
                  <a:gd name="T80" fmla="*/ 1228 w 1446"/>
                  <a:gd name="T81" fmla="*/ 845 h 933"/>
                  <a:gd name="T82" fmla="*/ 1286 w 1446"/>
                  <a:gd name="T83" fmla="*/ 803 h 933"/>
                  <a:gd name="T84" fmla="*/ 1316 w 1446"/>
                  <a:gd name="T85" fmla="*/ 773 h 933"/>
                  <a:gd name="T86" fmla="*/ 1364 w 1446"/>
                  <a:gd name="T87" fmla="*/ 711 h 933"/>
                  <a:gd name="T88" fmla="*/ 1400 w 1446"/>
                  <a:gd name="T89" fmla="*/ 645 h 933"/>
                  <a:gd name="T90" fmla="*/ 1422 w 1446"/>
                  <a:gd name="T91" fmla="*/ 583 h 933"/>
                  <a:gd name="T92" fmla="*/ 1436 w 1446"/>
                  <a:gd name="T93" fmla="*/ 523 h 933"/>
                  <a:gd name="T94" fmla="*/ 1446 w 1446"/>
                  <a:gd name="T95" fmla="*/ 451 h 933"/>
                  <a:gd name="T96" fmla="*/ 1446 w 1446"/>
                  <a:gd name="T97" fmla="*/ 402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6" h="933">
                    <a:moveTo>
                      <a:pt x="1446" y="402"/>
                    </a:moveTo>
                    <a:lnTo>
                      <a:pt x="1446" y="402"/>
                    </a:lnTo>
                    <a:lnTo>
                      <a:pt x="1442" y="380"/>
                    </a:lnTo>
                    <a:lnTo>
                      <a:pt x="1438" y="360"/>
                    </a:lnTo>
                    <a:lnTo>
                      <a:pt x="1432" y="336"/>
                    </a:lnTo>
                    <a:lnTo>
                      <a:pt x="1424" y="308"/>
                    </a:lnTo>
                    <a:lnTo>
                      <a:pt x="1410" y="278"/>
                    </a:lnTo>
                    <a:lnTo>
                      <a:pt x="1392" y="246"/>
                    </a:lnTo>
                    <a:lnTo>
                      <a:pt x="1370" y="214"/>
                    </a:lnTo>
                    <a:lnTo>
                      <a:pt x="1370" y="214"/>
                    </a:lnTo>
                    <a:lnTo>
                      <a:pt x="1348" y="186"/>
                    </a:lnTo>
                    <a:lnTo>
                      <a:pt x="1322" y="162"/>
                    </a:lnTo>
                    <a:lnTo>
                      <a:pt x="1296" y="138"/>
                    </a:lnTo>
                    <a:lnTo>
                      <a:pt x="1268" y="118"/>
                    </a:lnTo>
                    <a:lnTo>
                      <a:pt x="1240" y="100"/>
                    </a:lnTo>
                    <a:lnTo>
                      <a:pt x="1210" y="84"/>
                    </a:lnTo>
                    <a:lnTo>
                      <a:pt x="1178" y="68"/>
                    </a:lnTo>
                    <a:lnTo>
                      <a:pt x="1149" y="56"/>
                    </a:lnTo>
                    <a:lnTo>
                      <a:pt x="1117" y="44"/>
                    </a:lnTo>
                    <a:lnTo>
                      <a:pt x="1085" y="36"/>
                    </a:lnTo>
                    <a:lnTo>
                      <a:pt x="1053" y="28"/>
                    </a:lnTo>
                    <a:lnTo>
                      <a:pt x="1021" y="20"/>
                    </a:lnTo>
                    <a:lnTo>
                      <a:pt x="959" y="10"/>
                    </a:lnTo>
                    <a:lnTo>
                      <a:pt x="899" y="4"/>
                    </a:lnTo>
                    <a:lnTo>
                      <a:pt x="899" y="4"/>
                    </a:lnTo>
                    <a:lnTo>
                      <a:pt x="843" y="2"/>
                    </a:lnTo>
                    <a:lnTo>
                      <a:pt x="791" y="0"/>
                    </a:lnTo>
                    <a:lnTo>
                      <a:pt x="741" y="2"/>
                    </a:lnTo>
                    <a:lnTo>
                      <a:pt x="695" y="6"/>
                    </a:lnTo>
                    <a:lnTo>
                      <a:pt x="651" y="12"/>
                    </a:lnTo>
                    <a:lnTo>
                      <a:pt x="609" y="20"/>
                    </a:lnTo>
                    <a:lnTo>
                      <a:pt x="571" y="30"/>
                    </a:lnTo>
                    <a:lnTo>
                      <a:pt x="535" y="40"/>
                    </a:lnTo>
                    <a:lnTo>
                      <a:pt x="503" y="52"/>
                    </a:lnTo>
                    <a:lnTo>
                      <a:pt x="471" y="64"/>
                    </a:lnTo>
                    <a:lnTo>
                      <a:pt x="443" y="78"/>
                    </a:lnTo>
                    <a:lnTo>
                      <a:pt x="417" y="92"/>
                    </a:lnTo>
                    <a:lnTo>
                      <a:pt x="393" y="106"/>
                    </a:lnTo>
                    <a:lnTo>
                      <a:pt x="374" y="122"/>
                    </a:lnTo>
                    <a:lnTo>
                      <a:pt x="354" y="136"/>
                    </a:lnTo>
                    <a:lnTo>
                      <a:pt x="336" y="152"/>
                    </a:lnTo>
                    <a:lnTo>
                      <a:pt x="336" y="152"/>
                    </a:lnTo>
                    <a:lnTo>
                      <a:pt x="308" y="178"/>
                    </a:lnTo>
                    <a:lnTo>
                      <a:pt x="286" y="204"/>
                    </a:lnTo>
                    <a:lnTo>
                      <a:pt x="266" y="232"/>
                    </a:lnTo>
                    <a:lnTo>
                      <a:pt x="250" y="256"/>
                    </a:lnTo>
                    <a:lnTo>
                      <a:pt x="238" y="278"/>
                    </a:lnTo>
                    <a:lnTo>
                      <a:pt x="228" y="298"/>
                    </a:lnTo>
                    <a:lnTo>
                      <a:pt x="218" y="330"/>
                    </a:lnTo>
                    <a:lnTo>
                      <a:pt x="0" y="583"/>
                    </a:lnTo>
                    <a:lnTo>
                      <a:pt x="202" y="571"/>
                    </a:lnTo>
                    <a:lnTo>
                      <a:pt x="202" y="571"/>
                    </a:lnTo>
                    <a:lnTo>
                      <a:pt x="220" y="615"/>
                    </a:lnTo>
                    <a:lnTo>
                      <a:pt x="240" y="657"/>
                    </a:lnTo>
                    <a:lnTo>
                      <a:pt x="266" y="697"/>
                    </a:lnTo>
                    <a:lnTo>
                      <a:pt x="294" y="733"/>
                    </a:lnTo>
                    <a:lnTo>
                      <a:pt x="326" y="767"/>
                    </a:lnTo>
                    <a:lnTo>
                      <a:pt x="362" y="797"/>
                    </a:lnTo>
                    <a:lnTo>
                      <a:pt x="399" y="825"/>
                    </a:lnTo>
                    <a:lnTo>
                      <a:pt x="441" y="849"/>
                    </a:lnTo>
                    <a:lnTo>
                      <a:pt x="441" y="849"/>
                    </a:lnTo>
                    <a:lnTo>
                      <a:pt x="481" y="869"/>
                    </a:lnTo>
                    <a:lnTo>
                      <a:pt x="519" y="883"/>
                    </a:lnTo>
                    <a:lnTo>
                      <a:pt x="519" y="883"/>
                    </a:lnTo>
                    <a:lnTo>
                      <a:pt x="555" y="893"/>
                    </a:lnTo>
                    <a:lnTo>
                      <a:pt x="587" y="901"/>
                    </a:lnTo>
                    <a:lnTo>
                      <a:pt x="623" y="907"/>
                    </a:lnTo>
                    <a:lnTo>
                      <a:pt x="623" y="907"/>
                    </a:lnTo>
                    <a:lnTo>
                      <a:pt x="679" y="917"/>
                    </a:lnTo>
                    <a:lnTo>
                      <a:pt x="731" y="925"/>
                    </a:lnTo>
                    <a:lnTo>
                      <a:pt x="783" y="929"/>
                    </a:lnTo>
                    <a:lnTo>
                      <a:pt x="833" y="933"/>
                    </a:lnTo>
                    <a:lnTo>
                      <a:pt x="881" y="933"/>
                    </a:lnTo>
                    <a:lnTo>
                      <a:pt x="927" y="933"/>
                    </a:lnTo>
                    <a:lnTo>
                      <a:pt x="971" y="929"/>
                    </a:lnTo>
                    <a:lnTo>
                      <a:pt x="1013" y="923"/>
                    </a:lnTo>
                    <a:lnTo>
                      <a:pt x="1055" y="917"/>
                    </a:lnTo>
                    <a:lnTo>
                      <a:pt x="1093" y="907"/>
                    </a:lnTo>
                    <a:lnTo>
                      <a:pt x="1129" y="895"/>
                    </a:lnTo>
                    <a:lnTo>
                      <a:pt x="1164" y="881"/>
                    </a:lnTo>
                    <a:lnTo>
                      <a:pt x="1198" y="865"/>
                    </a:lnTo>
                    <a:lnTo>
                      <a:pt x="1228" y="845"/>
                    </a:lnTo>
                    <a:lnTo>
                      <a:pt x="1258" y="825"/>
                    </a:lnTo>
                    <a:lnTo>
                      <a:pt x="1286" y="803"/>
                    </a:lnTo>
                    <a:lnTo>
                      <a:pt x="1286" y="803"/>
                    </a:lnTo>
                    <a:lnTo>
                      <a:pt x="1316" y="773"/>
                    </a:lnTo>
                    <a:lnTo>
                      <a:pt x="1342" y="743"/>
                    </a:lnTo>
                    <a:lnTo>
                      <a:pt x="1364" y="711"/>
                    </a:lnTo>
                    <a:lnTo>
                      <a:pt x="1384" y="677"/>
                    </a:lnTo>
                    <a:lnTo>
                      <a:pt x="1400" y="645"/>
                    </a:lnTo>
                    <a:lnTo>
                      <a:pt x="1412" y="613"/>
                    </a:lnTo>
                    <a:lnTo>
                      <a:pt x="1422" y="583"/>
                    </a:lnTo>
                    <a:lnTo>
                      <a:pt x="1430" y="551"/>
                    </a:lnTo>
                    <a:lnTo>
                      <a:pt x="1436" y="523"/>
                    </a:lnTo>
                    <a:lnTo>
                      <a:pt x="1440" y="497"/>
                    </a:lnTo>
                    <a:lnTo>
                      <a:pt x="1446" y="451"/>
                    </a:lnTo>
                    <a:lnTo>
                      <a:pt x="1446" y="420"/>
                    </a:lnTo>
                    <a:lnTo>
                      <a:pt x="1446" y="402"/>
                    </a:lnTo>
                    <a:lnTo>
                      <a:pt x="1446" y="4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56EB3C93-08D2-4D10-A8E0-B8FA13550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683"/>
                <a:ext cx="1286" cy="835"/>
              </a:xfrm>
              <a:custGeom>
                <a:avLst/>
                <a:gdLst>
                  <a:gd name="T0" fmla="*/ 150 w 1286"/>
                  <a:gd name="T1" fmla="*/ 302 h 835"/>
                  <a:gd name="T2" fmla="*/ 160 w 1286"/>
                  <a:gd name="T3" fmla="*/ 272 h 835"/>
                  <a:gd name="T4" fmla="*/ 184 w 1286"/>
                  <a:gd name="T5" fmla="*/ 224 h 835"/>
                  <a:gd name="T6" fmla="*/ 226 w 1286"/>
                  <a:gd name="T7" fmla="*/ 168 h 835"/>
                  <a:gd name="T8" fmla="*/ 273 w 1286"/>
                  <a:gd name="T9" fmla="*/ 122 h 835"/>
                  <a:gd name="T10" fmla="*/ 313 w 1286"/>
                  <a:gd name="T11" fmla="*/ 94 h 835"/>
                  <a:gd name="T12" fmla="*/ 361 w 1286"/>
                  <a:gd name="T13" fmla="*/ 66 h 835"/>
                  <a:gd name="T14" fmla="*/ 417 w 1286"/>
                  <a:gd name="T15" fmla="*/ 42 h 835"/>
                  <a:gd name="T16" fmla="*/ 481 w 1286"/>
                  <a:gd name="T17" fmla="*/ 24 h 835"/>
                  <a:gd name="T18" fmla="*/ 555 w 1286"/>
                  <a:gd name="T19" fmla="*/ 8 h 835"/>
                  <a:gd name="T20" fmla="*/ 639 w 1286"/>
                  <a:gd name="T21" fmla="*/ 0 h 835"/>
                  <a:gd name="T22" fmla="*/ 733 w 1286"/>
                  <a:gd name="T23" fmla="*/ 0 h 835"/>
                  <a:gd name="T24" fmla="*/ 783 w 1286"/>
                  <a:gd name="T25" fmla="*/ 2 h 835"/>
                  <a:gd name="T26" fmla="*/ 871 w 1286"/>
                  <a:gd name="T27" fmla="*/ 12 h 835"/>
                  <a:gd name="T28" fmla="*/ 947 w 1286"/>
                  <a:gd name="T29" fmla="*/ 28 h 835"/>
                  <a:gd name="T30" fmla="*/ 1013 w 1286"/>
                  <a:gd name="T31" fmla="*/ 48 h 835"/>
                  <a:gd name="T32" fmla="*/ 1070 w 1286"/>
                  <a:gd name="T33" fmla="*/ 74 h 835"/>
                  <a:gd name="T34" fmla="*/ 1118 w 1286"/>
                  <a:gd name="T35" fmla="*/ 100 h 835"/>
                  <a:gd name="T36" fmla="*/ 1160 w 1286"/>
                  <a:gd name="T37" fmla="*/ 130 h 835"/>
                  <a:gd name="T38" fmla="*/ 1192 w 1286"/>
                  <a:gd name="T39" fmla="*/ 162 h 835"/>
                  <a:gd name="T40" fmla="*/ 1220 w 1286"/>
                  <a:gd name="T41" fmla="*/ 192 h 835"/>
                  <a:gd name="T42" fmla="*/ 1256 w 1286"/>
                  <a:gd name="T43" fmla="*/ 254 h 835"/>
                  <a:gd name="T44" fmla="*/ 1276 w 1286"/>
                  <a:gd name="T45" fmla="*/ 306 h 835"/>
                  <a:gd name="T46" fmla="*/ 1284 w 1286"/>
                  <a:gd name="T47" fmla="*/ 342 h 835"/>
                  <a:gd name="T48" fmla="*/ 1284 w 1286"/>
                  <a:gd name="T49" fmla="*/ 356 h 835"/>
                  <a:gd name="T50" fmla="*/ 1284 w 1286"/>
                  <a:gd name="T51" fmla="*/ 411 h 835"/>
                  <a:gd name="T52" fmla="*/ 1270 w 1286"/>
                  <a:gd name="T53" fmla="*/ 493 h 835"/>
                  <a:gd name="T54" fmla="*/ 1256 w 1286"/>
                  <a:gd name="T55" fmla="*/ 541 h 835"/>
                  <a:gd name="T56" fmla="*/ 1236 w 1286"/>
                  <a:gd name="T57" fmla="*/ 591 h 835"/>
                  <a:gd name="T58" fmla="*/ 1206 w 1286"/>
                  <a:gd name="T59" fmla="*/ 641 h 835"/>
                  <a:gd name="T60" fmla="*/ 1168 w 1286"/>
                  <a:gd name="T61" fmla="*/ 691 h 835"/>
                  <a:gd name="T62" fmla="*/ 1118 w 1286"/>
                  <a:gd name="T63" fmla="*/ 735 h 835"/>
                  <a:gd name="T64" fmla="*/ 1056 w 1286"/>
                  <a:gd name="T65" fmla="*/ 775 h 835"/>
                  <a:gd name="T66" fmla="*/ 983 w 1286"/>
                  <a:gd name="T67" fmla="*/ 805 h 835"/>
                  <a:gd name="T68" fmla="*/ 893 w 1286"/>
                  <a:gd name="T69" fmla="*/ 827 h 835"/>
                  <a:gd name="T70" fmla="*/ 785 w 1286"/>
                  <a:gd name="T71" fmla="*/ 835 h 835"/>
                  <a:gd name="T72" fmla="*/ 661 w 1286"/>
                  <a:gd name="T73" fmla="*/ 829 h 835"/>
                  <a:gd name="T74" fmla="*/ 519 w 1286"/>
                  <a:gd name="T75" fmla="*/ 809 h 835"/>
                  <a:gd name="T76" fmla="*/ 505 w 1286"/>
                  <a:gd name="T77" fmla="*/ 807 h 835"/>
                  <a:gd name="T78" fmla="*/ 443 w 1286"/>
                  <a:gd name="T79" fmla="*/ 793 h 835"/>
                  <a:gd name="T80" fmla="*/ 385 w 1286"/>
                  <a:gd name="T81" fmla="*/ 771 h 835"/>
                  <a:gd name="T82" fmla="*/ 319 w 1286"/>
                  <a:gd name="T83" fmla="*/ 737 h 835"/>
                  <a:gd name="T84" fmla="*/ 252 w 1286"/>
                  <a:gd name="T85" fmla="*/ 687 h 835"/>
                  <a:gd name="T86" fmla="*/ 222 w 1286"/>
                  <a:gd name="T87" fmla="*/ 655 h 835"/>
                  <a:gd name="T88" fmla="*/ 192 w 1286"/>
                  <a:gd name="T89" fmla="*/ 617 h 835"/>
                  <a:gd name="T90" fmla="*/ 166 w 1286"/>
                  <a:gd name="T91" fmla="*/ 575 h 835"/>
                  <a:gd name="T92" fmla="*/ 144 w 1286"/>
                  <a:gd name="T93" fmla="*/ 525 h 835"/>
                  <a:gd name="T94" fmla="*/ 126 w 1286"/>
                  <a:gd name="T95" fmla="*/ 469 h 835"/>
                  <a:gd name="T96" fmla="*/ 150 w 1286"/>
                  <a:gd name="T97" fmla="*/ 302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86" h="835">
                    <a:moveTo>
                      <a:pt x="150" y="302"/>
                    </a:moveTo>
                    <a:lnTo>
                      <a:pt x="150" y="302"/>
                    </a:lnTo>
                    <a:lnTo>
                      <a:pt x="154" y="288"/>
                    </a:lnTo>
                    <a:lnTo>
                      <a:pt x="160" y="272"/>
                    </a:lnTo>
                    <a:lnTo>
                      <a:pt x="170" y="250"/>
                    </a:lnTo>
                    <a:lnTo>
                      <a:pt x="184" y="224"/>
                    </a:lnTo>
                    <a:lnTo>
                      <a:pt x="202" y="196"/>
                    </a:lnTo>
                    <a:lnTo>
                      <a:pt x="226" y="168"/>
                    </a:lnTo>
                    <a:lnTo>
                      <a:pt x="256" y="138"/>
                    </a:lnTo>
                    <a:lnTo>
                      <a:pt x="273" y="122"/>
                    </a:lnTo>
                    <a:lnTo>
                      <a:pt x="293" y="108"/>
                    </a:lnTo>
                    <a:lnTo>
                      <a:pt x="313" y="94"/>
                    </a:lnTo>
                    <a:lnTo>
                      <a:pt x="337" y="80"/>
                    </a:lnTo>
                    <a:lnTo>
                      <a:pt x="361" y="66"/>
                    </a:lnTo>
                    <a:lnTo>
                      <a:pt x="387" y="54"/>
                    </a:lnTo>
                    <a:lnTo>
                      <a:pt x="417" y="42"/>
                    </a:lnTo>
                    <a:lnTo>
                      <a:pt x="447" y="32"/>
                    </a:lnTo>
                    <a:lnTo>
                      <a:pt x="481" y="24"/>
                    </a:lnTo>
                    <a:lnTo>
                      <a:pt x="517" y="16"/>
                    </a:lnTo>
                    <a:lnTo>
                      <a:pt x="555" y="8"/>
                    </a:lnTo>
                    <a:lnTo>
                      <a:pt x="595" y="4"/>
                    </a:lnTo>
                    <a:lnTo>
                      <a:pt x="639" y="0"/>
                    </a:lnTo>
                    <a:lnTo>
                      <a:pt x="685" y="0"/>
                    </a:lnTo>
                    <a:lnTo>
                      <a:pt x="733" y="0"/>
                    </a:lnTo>
                    <a:lnTo>
                      <a:pt x="783" y="2"/>
                    </a:lnTo>
                    <a:lnTo>
                      <a:pt x="783" y="2"/>
                    </a:lnTo>
                    <a:lnTo>
                      <a:pt x="829" y="8"/>
                    </a:lnTo>
                    <a:lnTo>
                      <a:pt x="871" y="12"/>
                    </a:lnTo>
                    <a:lnTo>
                      <a:pt x="911" y="20"/>
                    </a:lnTo>
                    <a:lnTo>
                      <a:pt x="947" y="28"/>
                    </a:lnTo>
                    <a:lnTo>
                      <a:pt x="981" y="38"/>
                    </a:lnTo>
                    <a:lnTo>
                      <a:pt x="1013" y="48"/>
                    </a:lnTo>
                    <a:lnTo>
                      <a:pt x="1042" y="60"/>
                    </a:lnTo>
                    <a:lnTo>
                      <a:pt x="1070" y="74"/>
                    </a:lnTo>
                    <a:lnTo>
                      <a:pt x="1096" y="86"/>
                    </a:lnTo>
                    <a:lnTo>
                      <a:pt x="1118" y="100"/>
                    </a:lnTo>
                    <a:lnTo>
                      <a:pt x="1140" y="116"/>
                    </a:lnTo>
                    <a:lnTo>
                      <a:pt x="1160" y="130"/>
                    </a:lnTo>
                    <a:lnTo>
                      <a:pt x="1176" y="146"/>
                    </a:lnTo>
                    <a:lnTo>
                      <a:pt x="1192" y="162"/>
                    </a:lnTo>
                    <a:lnTo>
                      <a:pt x="1206" y="178"/>
                    </a:lnTo>
                    <a:lnTo>
                      <a:pt x="1220" y="192"/>
                    </a:lnTo>
                    <a:lnTo>
                      <a:pt x="1240" y="224"/>
                    </a:lnTo>
                    <a:lnTo>
                      <a:pt x="1256" y="254"/>
                    </a:lnTo>
                    <a:lnTo>
                      <a:pt x="1268" y="282"/>
                    </a:lnTo>
                    <a:lnTo>
                      <a:pt x="1276" y="306"/>
                    </a:lnTo>
                    <a:lnTo>
                      <a:pt x="1280" y="326"/>
                    </a:lnTo>
                    <a:lnTo>
                      <a:pt x="1284" y="342"/>
                    </a:lnTo>
                    <a:lnTo>
                      <a:pt x="1284" y="356"/>
                    </a:lnTo>
                    <a:lnTo>
                      <a:pt x="1284" y="356"/>
                    </a:lnTo>
                    <a:lnTo>
                      <a:pt x="1286" y="382"/>
                    </a:lnTo>
                    <a:lnTo>
                      <a:pt x="1284" y="411"/>
                    </a:lnTo>
                    <a:lnTo>
                      <a:pt x="1280" y="447"/>
                    </a:lnTo>
                    <a:lnTo>
                      <a:pt x="1270" y="493"/>
                    </a:lnTo>
                    <a:lnTo>
                      <a:pt x="1264" y="515"/>
                    </a:lnTo>
                    <a:lnTo>
                      <a:pt x="1256" y="541"/>
                    </a:lnTo>
                    <a:lnTo>
                      <a:pt x="1248" y="565"/>
                    </a:lnTo>
                    <a:lnTo>
                      <a:pt x="1236" y="591"/>
                    </a:lnTo>
                    <a:lnTo>
                      <a:pt x="1222" y="617"/>
                    </a:lnTo>
                    <a:lnTo>
                      <a:pt x="1206" y="641"/>
                    </a:lnTo>
                    <a:lnTo>
                      <a:pt x="1188" y="667"/>
                    </a:lnTo>
                    <a:lnTo>
                      <a:pt x="1168" y="691"/>
                    </a:lnTo>
                    <a:lnTo>
                      <a:pt x="1144" y="713"/>
                    </a:lnTo>
                    <a:lnTo>
                      <a:pt x="1118" y="735"/>
                    </a:lnTo>
                    <a:lnTo>
                      <a:pt x="1090" y="755"/>
                    </a:lnTo>
                    <a:lnTo>
                      <a:pt x="1056" y="775"/>
                    </a:lnTo>
                    <a:lnTo>
                      <a:pt x="1021" y="791"/>
                    </a:lnTo>
                    <a:lnTo>
                      <a:pt x="983" y="805"/>
                    </a:lnTo>
                    <a:lnTo>
                      <a:pt x="939" y="817"/>
                    </a:lnTo>
                    <a:lnTo>
                      <a:pt x="893" y="827"/>
                    </a:lnTo>
                    <a:lnTo>
                      <a:pt x="841" y="833"/>
                    </a:lnTo>
                    <a:lnTo>
                      <a:pt x="785" y="835"/>
                    </a:lnTo>
                    <a:lnTo>
                      <a:pt x="727" y="835"/>
                    </a:lnTo>
                    <a:lnTo>
                      <a:pt x="661" y="829"/>
                    </a:lnTo>
                    <a:lnTo>
                      <a:pt x="593" y="821"/>
                    </a:lnTo>
                    <a:lnTo>
                      <a:pt x="519" y="809"/>
                    </a:lnTo>
                    <a:lnTo>
                      <a:pt x="519" y="809"/>
                    </a:lnTo>
                    <a:lnTo>
                      <a:pt x="505" y="807"/>
                    </a:lnTo>
                    <a:lnTo>
                      <a:pt x="469" y="799"/>
                    </a:lnTo>
                    <a:lnTo>
                      <a:pt x="443" y="793"/>
                    </a:lnTo>
                    <a:lnTo>
                      <a:pt x="415" y="783"/>
                    </a:lnTo>
                    <a:lnTo>
                      <a:pt x="385" y="771"/>
                    </a:lnTo>
                    <a:lnTo>
                      <a:pt x="353" y="757"/>
                    </a:lnTo>
                    <a:lnTo>
                      <a:pt x="319" y="737"/>
                    </a:lnTo>
                    <a:lnTo>
                      <a:pt x="285" y="715"/>
                    </a:lnTo>
                    <a:lnTo>
                      <a:pt x="252" y="687"/>
                    </a:lnTo>
                    <a:lnTo>
                      <a:pt x="236" y="671"/>
                    </a:lnTo>
                    <a:lnTo>
                      <a:pt x="222" y="655"/>
                    </a:lnTo>
                    <a:lnTo>
                      <a:pt x="206" y="637"/>
                    </a:lnTo>
                    <a:lnTo>
                      <a:pt x="192" y="617"/>
                    </a:lnTo>
                    <a:lnTo>
                      <a:pt x="178" y="597"/>
                    </a:lnTo>
                    <a:lnTo>
                      <a:pt x="166" y="575"/>
                    </a:lnTo>
                    <a:lnTo>
                      <a:pt x="154" y="551"/>
                    </a:lnTo>
                    <a:lnTo>
                      <a:pt x="144" y="525"/>
                    </a:lnTo>
                    <a:lnTo>
                      <a:pt x="134" y="499"/>
                    </a:lnTo>
                    <a:lnTo>
                      <a:pt x="126" y="469"/>
                    </a:lnTo>
                    <a:lnTo>
                      <a:pt x="0" y="477"/>
                    </a:lnTo>
                    <a:lnTo>
                      <a:pt x="150" y="302"/>
                    </a:lnTo>
                    <a:close/>
                  </a:path>
                </a:pathLst>
              </a:custGeom>
              <a:solidFill>
                <a:srgbClr val="107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CB631BF-29D7-455B-A6A9-BDE43EB8D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865"/>
                <a:ext cx="88" cy="166"/>
              </a:xfrm>
              <a:custGeom>
                <a:avLst/>
                <a:gdLst>
                  <a:gd name="T0" fmla="*/ 88 w 88"/>
                  <a:gd name="T1" fmla="*/ 162 h 166"/>
                  <a:gd name="T2" fmla="*/ 88 w 88"/>
                  <a:gd name="T3" fmla="*/ 162 h 166"/>
                  <a:gd name="T4" fmla="*/ 86 w 88"/>
                  <a:gd name="T5" fmla="*/ 138 h 166"/>
                  <a:gd name="T6" fmla="*/ 80 w 88"/>
                  <a:gd name="T7" fmla="*/ 116 h 166"/>
                  <a:gd name="T8" fmla="*/ 72 w 88"/>
                  <a:gd name="T9" fmla="*/ 96 h 166"/>
                  <a:gd name="T10" fmla="*/ 62 w 88"/>
                  <a:gd name="T11" fmla="*/ 76 h 166"/>
                  <a:gd name="T12" fmla="*/ 50 w 88"/>
                  <a:gd name="T13" fmla="*/ 56 h 166"/>
                  <a:gd name="T14" fmla="*/ 38 w 88"/>
                  <a:gd name="T15" fmla="*/ 38 h 166"/>
                  <a:gd name="T16" fmla="*/ 8 w 88"/>
                  <a:gd name="T17" fmla="*/ 2 h 166"/>
                  <a:gd name="T18" fmla="*/ 8 w 88"/>
                  <a:gd name="T19" fmla="*/ 2 h 166"/>
                  <a:gd name="T20" fmla="*/ 4 w 88"/>
                  <a:gd name="T21" fmla="*/ 0 h 166"/>
                  <a:gd name="T22" fmla="*/ 2 w 88"/>
                  <a:gd name="T23" fmla="*/ 2 h 166"/>
                  <a:gd name="T24" fmla="*/ 0 w 88"/>
                  <a:gd name="T25" fmla="*/ 6 h 166"/>
                  <a:gd name="T26" fmla="*/ 2 w 88"/>
                  <a:gd name="T27" fmla="*/ 8 h 166"/>
                  <a:gd name="T28" fmla="*/ 2 w 88"/>
                  <a:gd name="T29" fmla="*/ 8 h 166"/>
                  <a:gd name="T30" fmla="*/ 30 w 88"/>
                  <a:gd name="T31" fmla="*/ 42 h 166"/>
                  <a:gd name="T32" fmla="*/ 42 w 88"/>
                  <a:gd name="T33" fmla="*/ 60 h 166"/>
                  <a:gd name="T34" fmla="*/ 54 w 88"/>
                  <a:gd name="T35" fmla="*/ 78 h 166"/>
                  <a:gd name="T36" fmla="*/ 64 w 88"/>
                  <a:gd name="T37" fmla="*/ 98 h 166"/>
                  <a:gd name="T38" fmla="*/ 70 w 88"/>
                  <a:gd name="T39" fmla="*/ 118 h 166"/>
                  <a:gd name="T40" fmla="*/ 76 w 88"/>
                  <a:gd name="T41" fmla="*/ 138 h 166"/>
                  <a:gd name="T42" fmla="*/ 80 w 88"/>
                  <a:gd name="T43" fmla="*/ 162 h 166"/>
                  <a:gd name="T44" fmla="*/ 80 w 88"/>
                  <a:gd name="T45" fmla="*/ 162 h 166"/>
                  <a:gd name="T46" fmla="*/ 82 w 88"/>
                  <a:gd name="T47" fmla="*/ 164 h 166"/>
                  <a:gd name="T48" fmla="*/ 84 w 88"/>
                  <a:gd name="T49" fmla="*/ 166 h 166"/>
                  <a:gd name="T50" fmla="*/ 88 w 88"/>
                  <a:gd name="T51" fmla="*/ 164 h 166"/>
                  <a:gd name="T52" fmla="*/ 88 w 88"/>
                  <a:gd name="T53" fmla="*/ 162 h 166"/>
                  <a:gd name="T54" fmla="*/ 88 w 88"/>
                  <a:gd name="T55" fmla="*/ 16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166">
                    <a:moveTo>
                      <a:pt x="88" y="162"/>
                    </a:moveTo>
                    <a:lnTo>
                      <a:pt x="88" y="162"/>
                    </a:lnTo>
                    <a:lnTo>
                      <a:pt x="86" y="138"/>
                    </a:lnTo>
                    <a:lnTo>
                      <a:pt x="80" y="116"/>
                    </a:lnTo>
                    <a:lnTo>
                      <a:pt x="72" y="96"/>
                    </a:lnTo>
                    <a:lnTo>
                      <a:pt x="62" y="76"/>
                    </a:lnTo>
                    <a:lnTo>
                      <a:pt x="50" y="56"/>
                    </a:lnTo>
                    <a:lnTo>
                      <a:pt x="38" y="38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0" y="42"/>
                    </a:lnTo>
                    <a:lnTo>
                      <a:pt x="42" y="60"/>
                    </a:lnTo>
                    <a:lnTo>
                      <a:pt x="54" y="78"/>
                    </a:lnTo>
                    <a:lnTo>
                      <a:pt x="64" y="98"/>
                    </a:lnTo>
                    <a:lnTo>
                      <a:pt x="70" y="118"/>
                    </a:lnTo>
                    <a:lnTo>
                      <a:pt x="76" y="138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82" y="164"/>
                    </a:lnTo>
                    <a:lnTo>
                      <a:pt x="84" y="166"/>
                    </a:lnTo>
                    <a:lnTo>
                      <a:pt x="88" y="164"/>
                    </a:lnTo>
                    <a:lnTo>
                      <a:pt x="88" y="162"/>
                    </a:lnTo>
                    <a:lnTo>
                      <a:pt x="88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24BCF9C5-29F9-4B5A-B43C-C3C957398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833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2 w 18"/>
                  <a:gd name="T5" fmla="*/ 8 h 18"/>
                  <a:gd name="T6" fmla="*/ 2 w 18"/>
                  <a:gd name="T7" fmla="*/ 8 h 18"/>
                  <a:gd name="T8" fmla="*/ 0 w 18"/>
                  <a:gd name="T9" fmla="*/ 12 h 18"/>
                  <a:gd name="T10" fmla="*/ 0 w 18"/>
                  <a:gd name="T11" fmla="*/ 16 h 18"/>
                  <a:gd name="T12" fmla="*/ 2 w 18"/>
                  <a:gd name="T13" fmla="*/ 18 h 18"/>
                  <a:gd name="T14" fmla="*/ 6 w 18"/>
                  <a:gd name="T15" fmla="*/ 16 h 18"/>
                  <a:gd name="T16" fmla="*/ 6 w 18"/>
                  <a:gd name="T17" fmla="*/ 16 h 18"/>
                  <a:gd name="T18" fmla="*/ 16 w 18"/>
                  <a:gd name="T19" fmla="*/ 8 h 18"/>
                  <a:gd name="T20" fmla="*/ 16 w 18"/>
                  <a:gd name="T21" fmla="*/ 8 h 18"/>
                  <a:gd name="T22" fmla="*/ 18 w 18"/>
                  <a:gd name="T23" fmla="*/ 6 h 18"/>
                  <a:gd name="T24" fmla="*/ 18 w 18"/>
                  <a:gd name="T25" fmla="*/ 2 h 18"/>
                  <a:gd name="T26" fmla="*/ 14 w 18"/>
                  <a:gd name="T27" fmla="*/ 0 h 18"/>
                  <a:gd name="T28" fmla="*/ 12 w 18"/>
                  <a:gd name="T29" fmla="*/ 0 h 18"/>
                  <a:gd name="T30" fmla="*/ 12 w 18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802B4810-780F-4C4D-8262-5D6D5CA9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1" y="813"/>
                <a:ext cx="10" cy="10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2 w 10"/>
                  <a:gd name="T7" fmla="*/ 2 h 10"/>
                  <a:gd name="T8" fmla="*/ 0 w 10"/>
                  <a:gd name="T9" fmla="*/ 4 h 10"/>
                  <a:gd name="T10" fmla="*/ 0 w 10"/>
                  <a:gd name="T11" fmla="*/ 8 h 10"/>
                  <a:gd name="T12" fmla="*/ 2 w 10"/>
                  <a:gd name="T13" fmla="*/ 10 h 10"/>
                  <a:gd name="T14" fmla="*/ 6 w 10"/>
                  <a:gd name="T15" fmla="*/ 10 h 10"/>
                  <a:gd name="T16" fmla="*/ 6 w 10"/>
                  <a:gd name="T17" fmla="*/ 10 h 10"/>
                  <a:gd name="T18" fmla="*/ 8 w 10"/>
                  <a:gd name="T19" fmla="*/ 8 h 10"/>
                  <a:gd name="T20" fmla="*/ 8 w 10"/>
                  <a:gd name="T21" fmla="*/ 8 h 10"/>
                  <a:gd name="T22" fmla="*/ 10 w 10"/>
                  <a:gd name="T23" fmla="*/ 6 h 10"/>
                  <a:gd name="T24" fmla="*/ 10 w 10"/>
                  <a:gd name="T25" fmla="*/ 2 h 10"/>
                  <a:gd name="T26" fmla="*/ 8 w 10"/>
                  <a:gd name="T27" fmla="*/ 0 h 10"/>
                  <a:gd name="T28" fmla="*/ 4 w 10"/>
                  <a:gd name="T29" fmla="*/ 0 h 10"/>
                  <a:gd name="T30" fmla="*/ 4 w 10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A14AB9CF-1315-45FB-9CC8-80CD68178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797"/>
                <a:ext cx="14" cy="14"/>
              </a:xfrm>
              <a:custGeom>
                <a:avLst/>
                <a:gdLst>
                  <a:gd name="T0" fmla="*/ 4 w 14"/>
                  <a:gd name="T1" fmla="*/ 2 h 14"/>
                  <a:gd name="T2" fmla="*/ 4 w 14"/>
                  <a:gd name="T3" fmla="*/ 2 h 14"/>
                  <a:gd name="T4" fmla="*/ 2 w 14"/>
                  <a:gd name="T5" fmla="*/ 8 h 14"/>
                  <a:gd name="T6" fmla="*/ 2 w 14"/>
                  <a:gd name="T7" fmla="*/ 8 h 14"/>
                  <a:gd name="T8" fmla="*/ 0 w 14"/>
                  <a:gd name="T9" fmla="*/ 10 h 14"/>
                  <a:gd name="T10" fmla="*/ 2 w 14"/>
                  <a:gd name="T11" fmla="*/ 14 h 14"/>
                  <a:gd name="T12" fmla="*/ 4 w 14"/>
                  <a:gd name="T13" fmla="*/ 14 h 14"/>
                  <a:gd name="T14" fmla="*/ 8 w 14"/>
                  <a:gd name="T15" fmla="*/ 14 h 14"/>
                  <a:gd name="T16" fmla="*/ 8 w 14"/>
                  <a:gd name="T17" fmla="*/ 14 h 14"/>
                  <a:gd name="T18" fmla="*/ 12 w 14"/>
                  <a:gd name="T19" fmla="*/ 10 h 14"/>
                  <a:gd name="T20" fmla="*/ 14 w 14"/>
                  <a:gd name="T21" fmla="*/ 6 h 14"/>
                  <a:gd name="T22" fmla="*/ 14 w 14"/>
                  <a:gd name="T23" fmla="*/ 6 h 14"/>
                  <a:gd name="T24" fmla="*/ 12 w 14"/>
                  <a:gd name="T25" fmla="*/ 2 h 14"/>
                  <a:gd name="T26" fmla="*/ 10 w 14"/>
                  <a:gd name="T27" fmla="*/ 0 h 14"/>
                  <a:gd name="T28" fmla="*/ 6 w 14"/>
                  <a:gd name="T29" fmla="*/ 0 h 14"/>
                  <a:gd name="T30" fmla="*/ 4 w 14"/>
                  <a:gd name="T31" fmla="*/ 2 h 14"/>
                  <a:gd name="T32" fmla="*/ 4 w 14"/>
                  <a:gd name="T3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lnTo>
                      <a:pt x="4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57CCD931-AFE2-466D-9BFE-3AD55B027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" y="1262"/>
                <a:ext cx="199" cy="180"/>
              </a:xfrm>
              <a:custGeom>
                <a:avLst/>
                <a:gdLst>
                  <a:gd name="T0" fmla="*/ 197 w 199"/>
                  <a:gd name="T1" fmla="*/ 170 h 180"/>
                  <a:gd name="T2" fmla="*/ 197 w 199"/>
                  <a:gd name="T3" fmla="*/ 170 h 180"/>
                  <a:gd name="T4" fmla="*/ 165 w 199"/>
                  <a:gd name="T5" fmla="*/ 158 h 180"/>
                  <a:gd name="T6" fmla="*/ 137 w 199"/>
                  <a:gd name="T7" fmla="*/ 144 h 180"/>
                  <a:gd name="T8" fmla="*/ 109 w 199"/>
                  <a:gd name="T9" fmla="*/ 126 h 180"/>
                  <a:gd name="T10" fmla="*/ 85 w 199"/>
                  <a:gd name="T11" fmla="*/ 106 h 180"/>
                  <a:gd name="T12" fmla="*/ 61 w 199"/>
                  <a:gd name="T13" fmla="*/ 84 h 180"/>
                  <a:gd name="T14" fmla="*/ 42 w 199"/>
                  <a:gd name="T15" fmla="*/ 58 h 180"/>
                  <a:gd name="T16" fmla="*/ 24 w 199"/>
                  <a:gd name="T17" fmla="*/ 30 h 180"/>
                  <a:gd name="T18" fmla="*/ 8 w 199"/>
                  <a:gd name="T19" fmla="*/ 2 h 180"/>
                  <a:gd name="T20" fmla="*/ 8 w 199"/>
                  <a:gd name="T21" fmla="*/ 2 h 180"/>
                  <a:gd name="T22" fmla="*/ 6 w 199"/>
                  <a:gd name="T23" fmla="*/ 0 h 180"/>
                  <a:gd name="T24" fmla="*/ 2 w 199"/>
                  <a:gd name="T25" fmla="*/ 0 h 180"/>
                  <a:gd name="T26" fmla="*/ 0 w 199"/>
                  <a:gd name="T27" fmla="*/ 2 h 180"/>
                  <a:gd name="T28" fmla="*/ 0 w 199"/>
                  <a:gd name="T29" fmla="*/ 6 h 180"/>
                  <a:gd name="T30" fmla="*/ 0 w 199"/>
                  <a:gd name="T31" fmla="*/ 6 h 180"/>
                  <a:gd name="T32" fmla="*/ 16 w 199"/>
                  <a:gd name="T33" fmla="*/ 36 h 180"/>
                  <a:gd name="T34" fmla="*/ 36 w 199"/>
                  <a:gd name="T35" fmla="*/ 64 h 180"/>
                  <a:gd name="T36" fmla="*/ 55 w 199"/>
                  <a:gd name="T37" fmla="*/ 90 h 180"/>
                  <a:gd name="T38" fmla="*/ 79 w 199"/>
                  <a:gd name="T39" fmla="*/ 114 h 180"/>
                  <a:gd name="T40" fmla="*/ 105 w 199"/>
                  <a:gd name="T41" fmla="*/ 134 h 180"/>
                  <a:gd name="T42" fmla="*/ 133 w 199"/>
                  <a:gd name="T43" fmla="*/ 152 h 180"/>
                  <a:gd name="T44" fmla="*/ 163 w 199"/>
                  <a:gd name="T45" fmla="*/ 168 h 180"/>
                  <a:gd name="T46" fmla="*/ 195 w 199"/>
                  <a:gd name="T47" fmla="*/ 180 h 180"/>
                  <a:gd name="T48" fmla="*/ 195 w 199"/>
                  <a:gd name="T49" fmla="*/ 180 h 180"/>
                  <a:gd name="T50" fmla="*/ 197 w 199"/>
                  <a:gd name="T51" fmla="*/ 178 h 180"/>
                  <a:gd name="T52" fmla="*/ 199 w 199"/>
                  <a:gd name="T53" fmla="*/ 176 h 180"/>
                  <a:gd name="T54" fmla="*/ 199 w 199"/>
                  <a:gd name="T55" fmla="*/ 172 h 180"/>
                  <a:gd name="T56" fmla="*/ 197 w 199"/>
                  <a:gd name="T57" fmla="*/ 170 h 180"/>
                  <a:gd name="T58" fmla="*/ 197 w 199"/>
                  <a:gd name="T59" fmla="*/ 17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9" h="180">
                    <a:moveTo>
                      <a:pt x="197" y="170"/>
                    </a:moveTo>
                    <a:lnTo>
                      <a:pt x="197" y="170"/>
                    </a:lnTo>
                    <a:lnTo>
                      <a:pt x="165" y="158"/>
                    </a:lnTo>
                    <a:lnTo>
                      <a:pt x="137" y="144"/>
                    </a:lnTo>
                    <a:lnTo>
                      <a:pt x="109" y="126"/>
                    </a:lnTo>
                    <a:lnTo>
                      <a:pt x="85" y="106"/>
                    </a:lnTo>
                    <a:lnTo>
                      <a:pt x="61" y="84"/>
                    </a:lnTo>
                    <a:lnTo>
                      <a:pt x="42" y="58"/>
                    </a:lnTo>
                    <a:lnTo>
                      <a:pt x="24" y="3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6" y="36"/>
                    </a:lnTo>
                    <a:lnTo>
                      <a:pt x="36" y="64"/>
                    </a:lnTo>
                    <a:lnTo>
                      <a:pt x="55" y="90"/>
                    </a:lnTo>
                    <a:lnTo>
                      <a:pt x="79" y="114"/>
                    </a:lnTo>
                    <a:lnTo>
                      <a:pt x="105" y="134"/>
                    </a:lnTo>
                    <a:lnTo>
                      <a:pt x="133" y="152"/>
                    </a:lnTo>
                    <a:lnTo>
                      <a:pt x="163" y="168"/>
                    </a:lnTo>
                    <a:lnTo>
                      <a:pt x="195" y="180"/>
                    </a:lnTo>
                    <a:lnTo>
                      <a:pt x="195" y="180"/>
                    </a:lnTo>
                    <a:lnTo>
                      <a:pt x="197" y="178"/>
                    </a:lnTo>
                    <a:lnTo>
                      <a:pt x="199" y="176"/>
                    </a:lnTo>
                    <a:lnTo>
                      <a:pt x="199" y="172"/>
                    </a:lnTo>
                    <a:lnTo>
                      <a:pt x="197" y="170"/>
                    </a:lnTo>
                    <a:lnTo>
                      <a:pt x="197" y="1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963D81BF-47C1-4C17-845F-8F27D3441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1226"/>
                <a:ext cx="14" cy="12"/>
              </a:xfrm>
              <a:custGeom>
                <a:avLst/>
                <a:gdLst>
                  <a:gd name="T0" fmla="*/ 8 w 14"/>
                  <a:gd name="T1" fmla="*/ 0 h 12"/>
                  <a:gd name="T2" fmla="*/ 8 w 14"/>
                  <a:gd name="T3" fmla="*/ 0 h 12"/>
                  <a:gd name="T4" fmla="*/ 6 w 14"/>
                  <a:gd name="T5" fmla="*/ 2 h 12"/>
                  <a:gd name="T6" fmla="*/ 6 w 14"/>
                  <a:gd name="T7" fmla="*/ 2 h 12"/>
                  <a:gd name="T8" fmla="*/ 6 w 14"/>
                  <a:gd name="T9" fmla="*/ 2 h 12"/>
                  <a:gd name="T10" fmla="*/ 6 w 14"/>
                  <a:gd name="T11" fmla="*/ 2 h 12"/>
                  <a:gd name="T12" fmla="*/ 8 w 14"/>
                  <a:gd name="T13" fmla="*/ 4 h 12"/>
                  <a:gd name="T14" fmla="*/ 8 w 14"/>
                  <a:gd name="T15" fmla="*/ 4 h 12"/>
                  <a:gd name="T16" fmla="*/ 8 w 14"/>
                  <a:gd name="T17" fmla="*/ 4 h 12"/>
                  <a:gd name="T18" fmla="*/ 8 w 14"/>
                  <a:gd name="T19" fmla="*/ 4 h 12"/>
                  <a:gd name="T20" fmla="*/ 10 w 14"/>
                  <a:gd name="T21" fmla="*/ 8 h 12"/>
                  <a:gd name="T22" fmla="*/ 10 w 14"/>
                  <a:gd name="T23" fmla="*/ 8 h 12"/>
                  <a:gd name="T24" fmla="*/ 10 w 14"/>
                  <a:gd name="T25" fmla="*/ 8 h 12"/>
                  <a:gd name="T26" fmla="*/ 10 w 14"/>
                  <a:gd name="T27" fmla="*/ 8 h 12"/>
                  <a:gd name="T28" fmla="*/ 10 w 14"/>
                  <a:gd name="T29" fmla="*/ 6 h 12"/>
                  <a:gd name="T30" fmla="*/ 10 w 14"/>
                  <a:gd name="T31" fmla="*/ 2 h 12"/>
                  <a:gd name="T32" fmla="*/ 6 w 14"/>
                  <a:gd name="T33" fmla="*/ 2 h 12"/>
                  <a:gd name="T34" fmla="*/ 2 w 14"/>
                  <a:gd name="T35" fmla="*/ 2 h 12"/>
                  <a:gd name="T36" fmla="*/ 2 w 14"/>
                  <a:gd name="T37" fmla="*/ 2 h 12"/>
                  <a:gd name="T38" fmla="*/ 2 w 14"/>
                  <a:gd name="T39" fmla="*/ 4 h 12"/>
                  <a:gd name="T40" fmla="*/ 2 w 14"/>
                  <a:gd name="T41" fmla="*/ 4 h 12"/>
                  <a:gd name="T42" fmla="*/ 0 w 14"/>
                  <a:gd name="T43" fmla="*/ 8 h 12"/>
                  <a:gd name="T44" fmla="*/ 2 w 14"/>
                  <a:gd name="T45" fmla="*/ 10 h 12"/>
                  <a:gd name="T46" fmla="*/ 2 w 14"/>
                  <a:gd name="T47" fmla="*/ 10 h 12"/>
                  <a:gd name="T48" fmla="*/ 4 w 14"/>
                  <a:gd name="T49" fmla="*/ 10 h 12"/>
                  <a:gd name="T50" fmla="*/ 6 w 14"/>
                  <a:gd name="T51" fmla="*/ 12 h 12"/>
                  <a:gd name="T52" fmla="*/ 12 w 14"/>
                  <a:gd name="T53" fmla="*/ 10 h 12"/>
                  <a:gd name="T54" fmla="*/ 12 w 14"/>
                  <a:gd name="T55" fmla="*/ 10 h 12"/>
                  <a:gd name="T56" fmla="*/ 14 w 14"/>
                  <a:gd name="T57" fmla="*/ 6 h 12"/>
                  <a:gd name="T58" fmla="*/ 14 w 14"/>
                  <a:gd name="T59" fmla="*/ 4 h 12"/>
                  <a:gd name="T60" fmla="*/ 12 w 14"/>
                  <a:gd name="T61" fmla="*/ 0 h 12"/>
                  <a:gd name="T62" fmla="*/ 8 w 14"/>
                  <a:gd name="T63" fmla="*/ 0 h 12"/>
                  <a:gd name="T64" fmla="*/ 8 w 14"/>
                  <a:gd name="T6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2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0C1E0FBA-3123-4F4E-A89F-63830C3B8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202"/>
                <a:ext cx="16" cy="10"/>
              </a:xfrm>
              <a:custGeom>
                <a:avLst/>
                <a:gdLst>
                  <a:gd name="T0" fmla="*/ 8 w 16"/>
                  <a:gd name="T1" fmla="*/ 0 h 10"/>
                  <a:gd name="T2" fmla="*/ 8 w 16"/>
                  <a:gd name="T3" fmla="*/ 0 h 10"/>
                  <a:gd name="T4" fmla="*/ 6 w 16"/>
                  <a:gd name="T5" fmla="*/ 2 h 10"/>
                  <a:gd name="T6" fmla="*/ 6 w 16"/>
                  <a:gd name="T7" fmla="*/ 2 h 10"/>
                  <a:gd name="T8" fmla="*/ 2 w 16"/>
                  <a:gd name="T9" fmla="*/ 4 h 10"/>
                  <a:gd name="T10" fmla="*/ 0 w 16"/>
                  <a:gd name="T11" fmla="*/ 6 h 10"/>
                  <a:gd name="T12" fmla="*/ 2 w 16"/>
                  <a:gd name="T13" fmla="*/ 10 h 10"/>
                  <a:gd name="T14" fmla="*/ 6 w 16"/>
                  <a:gd name="T15" fmla="*/ 10 h 10"/>
                  <a:gd name="T16" fmla="*/ 6 w 16"/>
                  <a:gd name="T17" fmla="*/ 10 h 10"/>
                  <a:gd name="T18" fmla="*/ 14 w 16"/>
                  <a:gd name="T19" fmla="*/ 8 h 10"/>
                  <a:gd name="T20" fmla="*/ 14 w 16"/>
                  <a:gd name="T21" fmla="*/ 8 h 10"/>
                  <a:gd name="T22" fmla="*/ 16 w 16"/>
                  <a:gd name="T23" fmla="*/ 6 h 10"/>
                  <a:gd name="T24" fmla="*/ 16 w 16"/>
                  <a:gd name="T25" fmla="*/ 2 h 10"/>
                  <a:gd name="T26" fmla="*/ 12 w 16"/>
                  <a:gd name="T27" fmla="*/ 0 h 10"/>
                  <a:gd name="T28" fmla="*/ 8 w 16"/>
                  <a:gd name="T29" fmla="*/ 0 h 10"/>
                  <a:gd name="T30" fmla="*/ 8 w 16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0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3240049F-3280-4E55-A81B-4ECFB3A16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1176"/>
                <a:ext cx="20" cy="12"/>
              </a:xfrm>
              <a:custGeom>
                <a:avLst/>
                <a:gdLst>
                  <a:gd name="T0" fmla="*/ 12 w 20"/>
                  <a:gd name="T1" fmla="*/ 0 h 12"/>
                  <a:gd name="T2" fmla="*/ 12 w 20"/>
                  <a:gd name="T3" fmla="*/ 0 h 12"/>
                  <a:gd name="T4" fmla="*/ 4 w 20"/>
                  <a:gd name="T5" fmla="*/ 2 h 12"/>
                  <a:gd name="T6" fmla="*/ 4 w 20"/>
                  <a:gd name="T7" fmla="*/ 2 h 12"/>
                  <a:gd name="T8" fmla="*/ 2 w 20"/>
                  <a:gd name="T9" fmla="*/ 4 h 12"/>
                  <a:gd name="T10" fmla="*/ 0 w 20"/>
                  <a:gd name="T11" fmla="*/ 6 h 12"/>
                  <a:gd name="T12" fmla="*/ 2 w 20"/>
                  <a:gd name="T13" fmla="*/ 10 h 12"/>
                  <a:gd name="T14" fmla="*/ 4 w 20"/>
                  <a:gd name="T15" fmla="*/ 12 h 12"/>
                  <a:gd name="T16" fmla="*/ 4 w 20"/>
                  <a:gd name="T17" fmla="*/ 12 h 12"/>
                  <a:gd name="T18" fmla="*/ 12 w 20"/>
                  <a:gd name="T19" fmla="*/ 10 h 12"/>
                  <a:gd name="T20" fmla="*/ 18 w 20"/>
                  <a:gd name="T21" fmla="*/ 8 h 12"/>
                  <a:gd name="T22" fmla="*/ 18 w 20"/>
                  <a:gd name="T23" fmla="*/ 8 h 12"/>
                  <a:gd name="T24" fmla="*/ 20 w 20"/>
                  <a:gd name="T25" fmla="*/ 6 h 12"/>
                  <a:gd name="T26" fmla="*/ 18 w 20"/>
                  <a:gd name="T27" fmla="*/ 2 h 12"/>
                  <a:gd name="T28" fmla="*/ 16 w 20"/>
                  <a:gd name="T29" fmla="*/ 0 h 12"/>
                  <a:gd name="T30" fmla="*/ 12 w 20"/>
                  <a:gd name="T31" fmla="*/ 0 h 12"/>
                  <a:gd name="T32" fmla="*/ 12 w 20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2">
                    <a:moveTo>
                      <a:pt x="12" y="0"/>
                    </a:moveTo>
                    <a:lnTo>
                      <a:pt x="12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2" y="10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25B13C95-ACAF-4D37-9132-BBB56431D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304"/>
                <a:ext cx="209" cy="142"/>
              </a:xfrm>
              <a:custGeom>
                <a:avLst/>
                <a:gdLst>
                  <a:gd name="T0" fmla="*/ 201 w 209"/>
                  <a:gd name="T1" fmla="*/ 2 h 142"/>
                  <a:gd name="T2" fmla="*/ 201 w 209"/>
                  <a:gd name="T3" fmla="*/ 2 h 142"/>
                  <a:gd name="T4" fmla="*/ 181 w 209"/>
                  <a:gd name="T5" fmla="*/ 26 h 142"/>
                  <a:gd name="T6" fmla="*/ 161 w 209"/>
                  <a:gd name="T7" fmla="*/ 48 h 142"/>
                  <a:gd name="T8" fmla="*/ 137 w 209"/>
                  <a:gd name="T9" fmla="*/ 68 h 142"/>
                  <a:gd name="T10" fmla="*/ 113 w 209"/>
                  <a:gd name="T11" fmla="*/ 84 h 142"/>
                  <a:gd name="T12" fmla="*/ 87 w 209"/>
                  <a:gd name="T13" fmla="*/ 100 h 142"/>
                  <a:gd name="T14" fmla="*/ 60 w 209"/>
                  <a:gd name="T15" fmla="*/ 112 h 142"/>
                  <a:gd name="T16" fmla="*/ 32 w 209"/>
                  <a:gd name="T17" fmla="*/ 124 h 142"/>
                  <a:gd name="T18" fmla="*/ 4 w 209"/>
                  <a:gd name="T19" fmla="*/ 134 h 142"/>
                  <a:gd name="T20" fmla="*/ 4 w 209"/>
                  <a:gd name="T21" fmla="*/ 134 h 142"/>
                  <a:gd name="T22" fmla="*/ 0 w 209"/>
                  <a:gd name="T23" fmla="*/ 136 h 142"/>
                  <a:gd name="T24" fmla="*/ 0 w 209"/>
                  <a:gd name="T25" fmla="*/ 140 h 142"/>
                  <a:gd name="T26" fmla="*/ 2 w 209"/>
                  <a:gd name="T27" fmla="*/ 142 h 142"/>
                  <a:gd name="T28" fmla="*/ 6 w 209"/>
                  <a:gd name="T29" fmla="*/ 142 h 142"/>
                  <a:gd name="T30" fmla="*/ 6 w 209"/>
                  <a:gd name="T31" fmla="*/ 142 h 142"/>
                  <a:gd name="T32" fmla="*/ 36 w 209"/>
                  <a:gd name="T33" fmla="*/ 132 h 142"/>
                  <a:gd name="T34" fmla="*/ 66 w 209"/>
                  <a:gd name="T35" fmla="*/ 120 h 142"/>
                  <a:gd name="T36" fmla="*/ 91 w 209"/>
                  <a:gd name="T37" fmla="*/ 106 h 142"/>
                  <a:gd name="T38" fmla="*/ 119 w 209"/>
                  <a:gd name="T39" fmla="*/ 92 h 142"/>
                  <a:gd name="T40" fmla="*/ 143 w 209"/>
                  <a:gd name="T41" fmla="*/ 74 h 142"/>
                  <a:gd name="T42" fmla="*/ 167 w 209"/>
                  <a:gd name="T43" fmla="*/ 54 h 142"/>
                  <a:gd name="T44" fmla="*/ 189 w 209"/>
                  <a:gd name="T45" fmla="*/ 32 h 142"/>
                  <a:gd name="T46" fmla="*/ 209 w 209"/>
                  <a:gd name="T47" fmla="*/ 8 h 142"/>
                  <a:gd name="T48" fmla="*/ 209 w 209"/>
                  <a:gd name="T49" fmla="*/ 8 h 142"/>
                  <a:gd name="T50" fmla="*/ 209 w 209"/>
                  <a:gd name="T51" fmla="*/ 4 h 142"/>
                  <a:gd name="T52" fmla="*/ 207 w 209"/>
                  <a:gd name="T53" fmla="*/ 2 h 142"/>
                  <a:gd name="T54" fmla="*/ 205 w 209"/>
                  <a:gd name="T55" fmla="*/ 0 h 142"/>
                  <a:gd name="T56" fmla="*/ 201 w 209"/>
                  <a:gd name="T57" fmla="*/ 2 h 142"/>
                  <a:gd name="T58" fmla="*/ 201 w 209"/>
                  <a:gd name="T59" fmla="*/ 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9" h="142">
                    <a:moveTo>
                      <a:pt x="201" y="2"/>
                    </a:moveTo>
                    <a:lnTo>
                      <a:pt x="201" y="2"/>
                    </a:lnTo>
                    <a:lnTo>
                      <a:pt x="181" y="26"/>
                    </a:lnTo>
                    <a:lnTo>
                      <a:pt x="161" y="48"/>
                    </a:lnTo>
                    <a:lnTo>
                      <a:pt x="137" y="68"/>
                    </a:lnTo>
                    <a:lnTo>
                      <a:pt x="113" y="84"/>
                    </a:lnTo>
                    <a:lnTo>
                      <a:pt x="87" y="100"/>
                    </a:lnTo>
                    <a:lnTo>
                      <a:pt x="60" y="112"/>
                    </a:lnTo>
                    <a:lnTo>
                      <a:pt x="32" y="124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2"/>
                    </a:lnTo>
                    <a:lnTo>
                      <a:pt x="6" y="142"/>
                    </a:lnTo>
                    <a:lnTo>
                      <a:pt x="36" y="132"/>
                    </a:lnTo>
                    <a:lnTo>
                      <a:pt x="66" y="120"/>
                    </a:lnTo>
                    <a:lnTo>
                      <a:pt x="91" y="106"/>
                    </a:lnTo>
                    <a:lnTo>
                      <a:pt x="119" y="92"/>
                    </a:lnTo>
                    <a:lnTo>
                      <a:pt x="143" y="74"/>
                    </a:lnTo>
                    <a:lnTo>
                      <a:pt x="167" y="54"/>
                    </a:lnTo>
                    <a:lnTo>
                      <a:pt x="189" y="32"/>
                    </a:lnTo>
                    <a:lnTo>
                      <a:pt x="209" y="8"/>
                    </a:lnTo>
                    <a:lnTo>
                      <a:pt x="209" y="8"/>
                    </a:lnTo>
                    <a:lnTo>
                      <a:pt x="209" y="4"/>
                    </a:lnTo>
                    <a:lnTo>
                      <a:pt x="207" y="2"/>
                    </a:lnTo>
                    <a:lnTo>
                      <a:pt x="205" y="0"/>
                    </a:lnTo>
                    <a:lnTo>
                      <a:pt x="201" y="2"/>
                    </a:lnTo>
                    <a:lnTo>
                      <a:pt x="201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E67C5685-859B-47D4-B5F2-AC572A832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442"/>
                <a:ext cx="8" cy="14"/>
              </a:xfrm>
              <a:custGeom>
                <a:avLst/>
                <a:gdLst>
                  <a:gd name="T0" fmla="*/ 0 w 8"/>
                  <a:gd name="T1" fmla="*/ 4 h 14"/>
                  <a:gd name="T2" fmla="*/ 0 w 8"/>
                  <a:gd name="T3" fmla="*/ 4 h 14"/>
                  <a:gd name="T4" fmla="*/ 0 w 8"/>
                  <a:gd name="T5" fmla="*/ 10 h 14"/>
                  <a:gd name="T6" fmla="*/ 0 w 8"/>
                  <a:gd name="T7" fmla="*/ 12 h 14"/>
                  <a:gd name="T8" fmla="*/ 4 w 8"/>
                  <a:gd name="T9" fmla="*/ 14 h 14"/>
                  <a:gd name="T10" fmla="*/ 4 w 8"/>
                  <a:gd name="T11" fmla="*/ 14 h 14"/>
                  <a:gd name="T12" fmla="*/ 8 w 8"/>
                  <a:gd name="T13" fmla="*/ 12 h 14"/>
                  <a:gd name="T14" fmla="*/ 8 w 8"/>
                  <a:gd name="T15" fmla="*/ 10 h 14"/>
                  <a:gd name="T16" fmla="*/ 8 w 8"/>
                  <a:gd name="T17" fmla="*/ 6 h 14"/>
                  <a:gd name="T18" fmla="*/ 6 w 8"/>
                  <a:gd name="T19" fmla="*/ 4 h 14"/>
                  <a:gd name="T20" fmla="*/ 6 w 8"/>
                  <a:gd name="T21" fmla="*/ 4 h 14"/>
                  <a:gd name="T22" fmla="*/ 6 w 8"/>
                  <a:gd name="T23" fmla="*/ 4 h 14"/>
                  <a:gd name="T24" fmla="*/ 6 w 8"/>
                  <a:gd name="T25" fmla="*/ 4 h 14"/>
                  <a:gd name="T26" fmla="*/ 8 w 8"/>
                  <a:gd name="T27" fmla="*/ 6 h 14"/>
                  <a:gd name="T28" fmla="*/ 8 w 8"/>
                  <a:gd name="T29" fmla="*/ 6 h 14"/>
                  <a:gd name="T30" fmla="*/ 8 w 8"/>
                  <a:gd name="T31" fmla="*/ 6 h 14"/>
                  <a:gd name="T32" fmla="*/ 8 w 8"/>
                  <a:gd name="T33" fmla="*/ 6 h 14"/>
                  <a:gd name="T34" fmla="*/ 8 w 8"/>
                  <a:gd name="T35" fmla="*/ 6 h 14"/>
                  <a:gd name="T36" fmla="*/ 8 w 8"/>
                  <a:gd name="T37" fmla="*/ 2 h 14"/>
                  <a:gd name="T38" fmla="*/ 6 w 8"/>
                  <a:gd name="T39" fmla="*/ 0 h 14"/>
                  <a:gd name="T40" fmla="*/ 2 w 8"/>
                  <a:gd name="T41" fmla="*/ 0 h 14"/>
                  <a:gd name="T42" fmla="*/ 0 w 8"/>
                  <a:gd name="T43" fmla="*/ 4 h 14"/>
                  <a:gd name="T44" fmla="*/ 0 w 8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6E5E96FD-F9E1-471B-883B-2B815674F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448"/>
                <a:ext cx="10" cy="18"/>
              </a:xfrm>
              <a:custGeom>
                <a:avLst/>
                <a:gdLst>
                  <a:gd name="T0" fmla="*/ 2 w 10"/>
                  <a:gd name="T1" fmla="*/ 6 h 18"/>
                  <a:gd name="T2" fmla="*/ 2 w 10"/>
                  <a:gd name="T3" fmla="*/ 6 h 18"/>
                  <a:gd name="T4" fmla="*/ 2 w 10"/>
                  <a:gd name="T5" fmla="*/ 12 h 18"/>
                  <a:gd name="T6" fmla="*/ 2 w 10"/>
                  <a:gd name="T7" fmla="*/ 12 h 18"/>
                  <a:gd name="T8" fmla="*/ 10 w 10"/>
                  <a:gd name="T9" fmla="*/ 10 h 18"/>
                  <a:gd name="T10" fmla="*/ 10 w 10"/>
                  <a:gd name="T11" fmla="*/ 10 h 18"/>
                  <a:gd name="T12" fmla="*/ 10 w 10"/>
                  <a:gd name="T13" fmla="*/ 12 h 18"/>
                  <a:gd name="T14" fmla="*/ 10 w 10"/>
                  <a:gd name="T15" fmla="*/ 10 h 18"/>
                  <a:gd name="T16" fmla="*/ 10 w 10"/>
                  <a:gd name="T17" fmla="*/ 10 h 18"/>
                  <a:gd name="T18" fmla="*/ 8 w 10"/>
                  <a:gd name="T19" fmla="*/ 8 h 18"/>
                  <a:gd name="T20" fmla="*/ 6 w 10"/>
                  <a:gd name="T21" fmla="*/ 6 h 18"/>
                  <a:gd name="T22" fmla="*/ 2 w 10"/>
                  <a:gd name="T23" fmla="*/ 8 h 18"/>
                  <a:gd name="T24" fmla="*/ 0 w 10"/>
                  <a:gd name="T25" fmla="*/ 10 h 18"/>
                  <a:gd name="T26" fmla="*/ 0 w 10"/>
                  <a:gd name="T27" fmla="*/ 10 h 18"/>
                  <a:gd name="T28" fmla="*/ 2 w 10"/>
                  <a:gd name="T29" fmla="*/ 14 h 18"/>
                  <a:gd name="T30" fmla="*/ 2 w 10"/>
                  <a:gd name="T31" fmla="*/ 16 h 18"/>
                  <a:gd name="T32" fmla="*/ 2 w 10"/>
                  <a:gd name="T33" fmla="*/ 16 h 18"/>
                  <a:gd name="T34" fmla="*/ 4 w 10"/>
                  <a:gd name="T35" fmla="*/ 18 h 18"/>
                  <a:gd name="T36" fmla="*/ 6 w 10"/>
                  <a:gd name="T37" fmla="*/ 18 h 18"/>
                  <a:gd name="T38" fmla="*/ 8 w 10"/>
                  <a:gd name="T39" fmla="*/ 16 h 18"/>
                  <a:gd name="T40" fmla="*/ 10 w 10"/>
                  <a:gd name="T41" fmla="*/ 14 h 18"/>
                  <a:gd name="T42" fmla="*/ 10 w 10"/>
                  <a:gd name="T43" fmla="*/ 14 h 18"/>
                  <a:gd name="T44" fmla="*/ 10 w 10"/>
                  <a:gd name="T45" fmla="*/ 10 h 18"/>
                  <a:gd name="T46" fmla="*/ 10 w 10"/>
                  <a:gd name="T47" fmla="*/ 4 h 18"/>
                  <a:gd name="T48" fmla="*/ 10 w 10"/>
                  <a:gd name="T49" fmla="*/ 4 h 18"/>
                  <a:gd name="T50" fmla="*/ 8 w 10"/>
                  <a:gd name="T51" fmla="*/ 2 h 18"/>
                  <a:gd name="T52" fmla="*/ 4 w 10"/>
                  <a:gd name="T53" fmla="*/ 0 h 18"/>
                  <a:gd name="T54" fmla="*/ 2 w 10"/>
                  <a:gd name="T55" fmla="*/ 2 h 18"/>
                  <a:gd name="T56" fmla="*/ 2 w 10"/>
                  <a:gd name="T57" fmla="*/ 6 h 18"/>
                  <a:gd name="T58" fmla="*/ 2 w 10"/>
                  <a:gd name="T5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" h="18">
                    <a:moveTo>
                      <a:pt x="2" y="6"/>
                    </a:moveTo>
                    <a:lnTo>
                      <a:pt x="2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FDAEADD0-4E24-4E1A-B2A3-E04DA079B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1460"/>
                <a:ext cx="10" cy="16"/>
              </a:xfrm>
              <a:custGeom>
                <a:avLst/>
                <a:gdLst>
                  <a:gd name="T0" fmla="*/ 0 w 10"/>
                  <a:gd name="T1" fmla="*/ 4 h 16"/>
                  <a:gd name="T2" fmla="*/ 0 w 10"/>
                  <a:gd name="T3" fmla="*/ 4 h 16"/>
                  <a:gd name="T4" fmla="*/ 0 w 10"/>
                  <a:gd name="T5" fmla="*/ 8 h 16"/>
                  <a:gd name="T6" fmla="*/ 0 w 10"/>
                  <a:gd name="T7" fmla="*/ 14 h 16"/>
                  <a:gd name="T8" fmla="*/ 0 w 10"/>
                  <a:gd name="T9" fmla="*/ 14 h 16"/>
                  <a:gd name="T10" fmla="*/ 2 w 10"/>
                  <a:gd name="T11" fmla="*/ 16 h 16"/>
                  <a:gd name="T12" fmla="*/ 6 w 10"/>
                  <a:gd name="T13" fmla="*/ 16 h 16"/>
                  <a:gd name="T14" fmla="*/ 8 w 10"/>
                  <a:gd name="T15" fmla="*/ 14 h 16"/>
                  <a:gd name="T16" fmla="*/ 8 w 10"/>
                  <a:gd name="T17" fmla="*/ 10 h 16"/>
                  <a:gd name="T18" fmla="*/ 8 w 10"/>
                  <a:gd name="T19" fmla="*/ 10 h 16"/>
                  <a:gd name="T20" fmla="*/ 10 w 10"/>
                  <a:gd name="T21" fmla="*/ 6 h 16"/>
                  <a:gd name="T22" fmla="*/ 10 w 10"/>
                  <a:gd name="T23" fmla="*/ 6 h 16"/>
                  <a:gd name="T24" fmla="*/ 10 w 10"/>
                  <a:gd name="T25" fmla="*/ 2 h 16"/>
                  <a:gd name="T26" fmla="*/ 6 w 10"/>
                  <a:gd name="T27" fmla="*/ 0 h 16"/>
                  <a:gd name="T28" fmla="*/ 4 w 10"/>
                  <a:gd name="T29" fmla="*/ 0 h 16"/>
                  <a:gd name="T30" fmla="*/ 0 w 10"/>
                  <a:gd name="T31" fmla="*/ 4 h 16"/>
                  <a:gd name="T32" fmla="*/ 0 w 10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E54DC8C3-6A9D-486E-830C-5F1224A82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827"/>
                <a:ext cx="107" cy="146"/>
              </a:xfrm>
              <a:custGeom>
                <a:avLst/>
                <a:gdLst>
                  <a:gd name="T0" fmla="*/ 10 w 107"/>
                  <a:gd name="T1" fmla="*/ 144 h 146"/>
                  <a:gd name="T2" fmla="*/ 10 w 107"/>
                  <a:gd name="T3" fmla="*/ 144 h 146"/>
                  <a:gd name="T4" fmla="*/ 16 w 107"/>
                  <a:gd name="T5" fmla="*/ 124 h 146"/>
                  <a:gd name="T6" fmla="*/ 26 w 107"/>
                  <a:gd name="T7" fmla="*/ 104 h 146"/>
                  <a:gd name="T8" fmla="*/ 36 w 107"/>
                  <a:gd name="T9" fmla="*/ 86 h 146"/>
                  <a:gd name="T10" fmla="*/ 48 w 107"/>
                  <a:gd name="T11" fmla="*/ 70 h 146"/>
                  <a:gd name="T12" fmla="*/ 62 w 107"/>
                  <a:gd name="T13" fmla="*/ 54 h 146"/>
                  <a:gd name="T14" fmla="*/ 75 w 107"/>
                  <a:gd name="T15" fmla="*/ 38 h 146"/>
                  <a:gd name="T16" fmla="*/ 107 w 107"/>
                  <a:gd name="T17" fmla="*/ 8 h 146"/>
                  <a:gd name="T18" fmla="*/ 107 w 107"/>
                  <a:gd name="T19" fmla="*/ 8 h 146"/>
                  <a:gd name="T20" fmla="*/ 107 w 107"/>
                  <a:gd name="T21" fmla="*/ 6 h 146"/>
                  <a:gd name="T22" fmla="*/ 107 w 107"/>
                  <a:gd name="T23" fmla="*/ 2 h 146"/>
                  <a:gd name="T24" fmla="*/ 103 w 107"/>
                  <a:gd name="T25" fmla="*/ 0 h 146"/>
                  <a:gd name="T26" fmla="*/ 99 w 107"/>
                  <a:gd name="T27" fmla="*/ 2 h 146"/>
                  <a:gd name="T28" fmla="*/ 99 w 107"/>
                  <a:gd name="T29" fmla="*/ 2 h 146"/>
                  <a:gd name="T30" fmla="*/ 69 w 107"/>
                  <a:gd name="T31" fmla="*/ 32 h 146"/>
                  <a:gd name="T32" fmla="*/ 54 w 107"/>
                  <a:gd name="T33" fmla="*/ 48 h 146"/>
                  <a:gd name="T34" fmla="*/ 40 w 107"/>
                  <a:gd name="T35" fmla="*/ 64 h 146"/>
                  <a:gd name="T36" fmla="*/ 28 w 107"/>
                  <a:gd name="T37" fmla="*/ 82 h 146"/>
                  <a:gd name="T38" fmla="*/ 16 w 107"/>
                  <a:gd name="T39" fmla="*/ 100 h 146"/>
                  <a:gd name="T40" fmla="*/ 8 w 107"/>
                  <a:gd name="T41" fmla="*/ 120 h 146"/>
                  <a:gd name="T42" fmla="*/ 0 w 107"/>
                  <a:gd name="T43" fmla="*/ 140 h 146"/>
                  <a:gd name="T44" fmla="*/ 0 w 107"/>
                  <a:gd name="T45" fmla="*/ 140 h 146"/>
                  <a:gd name="T46" fmla="*/ 0 w 107"/>
                  <a:gd name="T47" fmla="*/ 144 h 146"/>
                  <a:gd name="T48" fmla="*/ 4 w 107"/>
                  <a:gd name="T49" fmla="*/ 146 h 146"/>
                  <a:gd name="T50" fmla="*/ 6 w 107"/>
                  <a:gd name="T51" fmla="*/ 146 h 146"/>
                  <a:gd name="T52" fmla="*/ 10 w 107"/>
                  <a:gd name="T53" fmla="*/ 144 h 146"/>
                  <a:gd name="T54" fmla="*/ 10 w 107"/>
                  <a:gd name="T55" fmla="*/ 1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46">
                    <a:moveTo>
                      <a:pt x="10" y="144"/>
                    </a:moveTo>
                    <a:lnTo>
                      <a:pt x="10" y="144"/>
                    </a:lnTo>
                    <a:lnTo>
                      <a:pt x="16" y="124"/>
                    </a:lnTo>
                    <a:lnTo>
                      <a:pt x="26" y="104"/>
                    </a:lnTo>
                    <a:lnTo>
                      <a:pt x="36" y="86"/>
                    </a:lnTo>
                    <a:lnTo>
                      <a:pt x="48" y="70"/>
                    </a:lnTo>
                    <a:lnTo>
                      <a:pt x="62" y="54"/>
                    </a:lnTo>
                    <a:lnTo>
                      <a:pt x="75" y="38"/>
                    </a:lnTo>
                    <a:lnTo>
                      <a:pt x="107" y="8"/>
                    </a:lnTo>
                    <a:lnTo>
                      <a:pt x="107" y="8"/>
                    </a:lnTo>
                    <a:lnTo>
                      <a:pt x="107" y="6"/>
                    </a:lnTo>
                    <a:lnTo>
                      <a:pt x="107" y="2"/>
                    </a:lnTo>
                    <a:lnTo>
                      <a:pt x="103" y="0"/>
                    </a:lnTo>
                    <a:lnTo>
                      <a:pt x="99" y="2"/>
                    </a:lnTo>
                    <a:lnTo>
                      <a:pt x="99" y="2"/>
                    </a:lnTo>
                    <a:lnTo>
                      <a:pt x="69" y="32"/>
                    </a:lnTo>
                    <a:lnTo>
                      <a:pt x="54" y="48"/>
                    </a:lnTo>
                    <a:lnTo>
                      <a:pt x="40" y="64"/>
                    </a:lnTo>
                    <a:lnTo>
                      <a:pt x="28" y="82"/>
                    </a:lnTo>
                    <a:lnTo>
                      <a:pt x="16" y="100"/>
                    </a:lnTo>
                    <a:lnTo>
                      <a:pt x="8" y="12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4"/>
                    </a:lnTo>
                    <a:lnTo>
                      <a:pt x="4" y="146"/>
                    </a:lnTo>
                    <a:lnTo>
                      <a:pt x="6" y="146"/>
                    </a:lnTo>
                    <a:lnTo>
                      <a:pt x="10" y="144"/>
                    </a:lnTo>
                    <a:lnTo>
                      <a:pt x="10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7B6873C5-99F7-4C2F-BB96-2F09FADAB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809"/>
                <a:ext cx="14" cy="24"/>
              </a:xfrm>
              <a:custGeom>
                <a:avLst/>
                <a:gdLst>
                  <a:gd name="T0" fmla="*/ 0 w 14"/>
                  <a:gd name="T1" fmla="*/ 4 h 24"/>
                  <a:gd name="T2" fmla="*/ 0 w 14"/>
                  <a:gd name="T3" fmla="*/ 4 h 24"/>
                  <a:gd name="T4" fmla="*/ 2 w 14"/>
                  <a:gd name="T5" fmla="*/ 14 h 24"/>
                  <a:gd name="T6" fmla="*/ 6 w 14"/>
                  <a:gd name="T7" fmla="*/ 24 h 24"/>
                  <a:gd name="T8" fmla="*/ 6 w 14"/>
                  <a:gd name="T9" fmla="*/ 24 h 24"/>
                  <a:gd name="T10" fmla="*/ 10 w 14"/>
                  <a:gd name="T11" fmla="*/ 24 h 24"/>
                  <a:gd name="T12" fmla="*/ 12 w 14"/>
                  <a:gd name="T13" fmla="*/ 24 h 24"/>
                  <a:gd name="T14" fmla="*/ 14 w 14"/>
                  <a:gd name="T15" fmla="*/ 20 h 24"/>
                  <a:gd name="T16" fmla="*/ 14 w 14"/>
                  <a:gd name="T17" fmla="*/ 16 h 24"/>
                  <a:gd name="T18" fmla="*/ 14 w 14"/>
                  <a:gd name="T19" fmla="*/ 16 h 24"/>
                  <a:gd name="T20" fmla="*/ 10 w 14"/>
                  <a:gd name="T21" fmla="*/ 12 h 24"/>
                  <a:gd name="T22" fmla="*/ 8 w 14"/>
                  <a:gd name="T23" fmla="*/ 4 h 24"/>
                  <a:gd name="T24" fmla="*/ 8 w 14"/>
                  <a:gd name="T25" fmla="*/ 4 h 24"/>
                  <a:gd name="T26" fmla="*/ 6 w 14"/>
                  <a:gd name="T27" fmla="*/ 2 h 24"/>
                  <a:gd name="T28" fmla="*/ 4 w 14"/>
                  <a:gd name="T29" fmla="*/ 0 h 24"/>
                  <a:gd name="T30" fmla="*/ 0 w 14"/>
                  <a:gd name="T31" fmla="*/ 2 h 24"/>
                  <a:gd name="T32" fmla="*/ 0 w 14"/>
                  <a:gd name="T33" fmla="*/ 4 h 24"/>
                  <a:gd name="T34" fmla="*/ 0 w 14"/>
                  <a:gd name="T35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24">
                    <a:moveTo>
                      <a:pt x="0" y="4"/>
                    </a:moveTo>
                    <a:lnTo>
                      <a:pt x="0" y="4"/>
                    </a:lnTo>
                    <a:lnTo>
                      <a:pt x="2" y="1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0" y="1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8D5CE367-C1CD-49E0-9508-842090598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" y="801"/>
                <a:ext cx="10" cy="14"/>
              </a:xfrm>
              <a:custGeom>
                <a:avLst/>
                <a:gdLst>
                  <a:gd name="T0" fmla="*/ 8 w 10"/>
                  <a:gd name="T1" fmla="*/ 4 h 14"/>
                  <a:gd name="T2" fmla="*/ 8 w 10"/>
                  <a:gd name="T3" fmla="*/ 4 h 14"/>
                  <a:gd name="T4" fmla="*/ 8 w 10"/>
                  <a:gd name="T5" fmla="*/ 4 h 14"/>
                  <a:gd name="T6" fmla="*/ 8 w 10"/>
                  <a:gd name="T7" fmla="*/ 4 h 14"/>
                  <a:gd name="T8" fmla="*/ 0 w 10"/>
                  <a:gd name="T9" fmla="*/ 6 h 14"/>
                  <a:gd name="T10" fmla="*/ 0 w 10"/>
                  <a:gd name="T11" fmla="*/ 6 h 14"/>
                  <a:gd name="T12" fmla="*/ 0 w 10"/>
                  <a:gd name="T13" fmla="*/ 8 h 14"/>
                  <a:gd name="T14" fmla="*/ 0 w 10"/>
                  <a:gd name="T15" fmla="*/ 8 h 14"/>
                  <a:gd name="T16" fmla="*/ 0 w 10"/>
                  <a:gd name="T17" fmla="*/ 10 h 14"/>
                  <a:gd name="T18" fmla="*/ 0 w 10"/>
                  <a:gd name="T19" fmla="*/ 10 h 14"/>
                  <a:gd name="T20" fmla="*/ 0 w 10"/>
                  <a:gd name="T21" fmla="*/ 10 h 14"/>
                  <a:gd name="T22" fmla="*/ 0 w 10"/>
                  <a:gd name="T23" fmla="*/ 8 h 14"/>
                  <a:gd name="T24" fmla="*/ 0 w 10"/>
                  <a:gd name="T25" fmla="*/ 8 h 14"/>
                  <a:gd name="T26" fmla="*/ 8 w 10"/>
                  <a:gd name="T27" fmla="*/ 6 h 14"/>
                  <a:gd name="T28" fmla="*/ 8 w 10"/>
                  <a:gd name="T29" fmla="*/ 6 h 14"/>
                  <a:gd name="T30" fmla="*/ 8 w 10"/>
                  <a:gd name="T31" fmla="*/ 8 h 14"/>
                  <a:gd name="T32" fmla="*/ 8 w 10"/>
                  <a:gd name="T33" fmla="*/ 6 h 14"/>
                  <a:gd name="T34" fmla="*/ 8 w 10"/>
                  <a:gd name="T35" fmla="*/ 6 h 14"/>
                  <a:gd name="T36" fmla="*/ 6 w 10"/>
                  <a:gd name="T37" fmla="*/ 4 h 14"/>
                  <a:gd name="T38" fmla="*/ 2 w 10"/>
                  <a:gd name="T39" fmla="*/ 4 h 14"/>
                  <a:gd name="T40" fmla="*/ 0 w 10"/>
                  <a:gd name="T41" fmla="*/ 8 h 14"/>
                  <a:gd name="T42" fmla="*/ 0 w 10"/>
                  <a:gd name="T43" fmla="*/ 12 h 14"/>
                  <a:gd name="T44" fmla="*/ 0 w 10"/>
                  <a:gd name="T45" fmla="*/ 12 h 14"/>
                  <a:gd name="T46" fmla="*/ 2 w 10"/>
                  <a:gd name="T47" fmla="*/ 14 h 14"/>
                  <a:gd name="T48" fmla="*/ 2 w 10"/>
                  <a:gd name="T49" fmla="*/ 14 h 14"/>
                  <a:gd name="T50" fmla="*/ 6 w 10"/>
                  <a:gd name="T51" fmla="*/ 14 h 14"/>
                  <a:gd name="T52" fmla="*/ 8 w 10"/>
                  <a:gd name="T53" fmla="*/ 12 h 14"/>
                  <a:gd name="T54" fmla="*/ 8 w 10"/>
                  <a:gd name="T55" fmla="*/ 12 h 14"/>
                  <a:gd name="T56" fmla="*/ 10 w 10"/>
                  <a:gd name="T57" fmla="*/ 8 h 14"/>
                  <a:gd name="T58" fmla="*/ 8 w 10"/>
                  <a:gd name="T59" fmla="*/ 4 h 14"/>
                  <a:gd name="T60" fmla="*/ 8 w 10"/>
                  <a:gd name="T61" fmla="*/ 4 h 14"/>
                  <a:gd name="T62" fmla="*/ 6 w 10"/>
                  <a:gd name="T63" fmla="*/ 0 h 14"/>
                  <a:gd name="T64" fmla="*/ 2 w 10"/>
                  <a:gd name="T65" fmla="*/ 0 h 14"/>
                  <a:gd name="T66" fmla="*/ 0 w 10"/>
                  <a:gd name="T67" fmla="*/ 2 h 14"/>
                  <a:gd name="T68" fmla="*/ 0 w 10"/>
                  <a:gd name="T69" fmla="*/ 6 h 14"/>
                  <a:gd name="T70" fmla="*/ 0 w 10"/>
                  <a:gd name="T71" fmla="*/ 6 h 14"/>
                  <a:gd name="T72" fmla="*/ 0 w 10"/>
                  <a:gd name="T73" fmla="*/ 6 h 14"/>
                  <a:gd name="T74" fmla="*/ 0 w 10"/>
                  <a:gd name="T75" fmla="*/ 6 h 14"/>
                  <a:gd name="T76" fmla="*/ 2 w 10"/>
                  <a:gd name="T77" fmla="*/ 8 h 14"/>
                  <a:gd name="T78" fmla="*/ 4 w 10"/>
                  <a:gd name="T79" fmla="*/ 10 h 14"/>
                  <a:gd name="T80" fmla="*/ 8 w 10"/>
                  <a:gd name="T81" fmla="*/ 8 h 14"/>
                  <a:gd name="T82" fmla="*/ 8 w 10"/>
                  <a:gd name="T83" fmla="*/ 4 h 14"/>
                  <a:gd name="T84" fmla="*/ 8 w 10"/>
                  <a:gd name="T8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4"/>
                    </a:move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2DC373CC-EE80-406A-AF63-478077D85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" y="791"/>
                <a:ext cx="10" cy="10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0 w 10"/>
                  <a:gd name="T5" fmla="*/ 4 h 10"/>
                  <a:gd name="T6" fmla="*/ 0 w 10"/>
                  <a:gd name="T7" fmla="*/ 4 h 10"/>
                  <a:gd name="T8" fmla="*/ 4 w 10"/>
                  <a:gd name="T9" fmla="*/ 0 h 10"/>
                  <a:gd name="T10" fmla="*/ 4 w 10"/>
                  <a:gd name="T11" fmla="*/ 0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8 h 10"/>
                  <a:gd name="T22" fmla="*/ 2 w 10"/>
                  <a:gd name="T23" fmla="*/ 10 h 10"/>
                  <a:gd name="T24" fmla="*/ 2 w 10"/>
                  <a:gd name="T25" fmla="*/ 10 h 10"/>
                  <a:gd name="T26" fmla="*/ 6 w 10"/>
                  <a:gd name="T27" fmla="*/ 10 h 10"/>
                  <a:gd name="T28" fmla="*/ 10 w 10"/>
                  <a:gd name="T29" fmla="*/ 8 h 10"/>
                  <a:gd name="T30" fmla="*/ 10 w 10"/>
                  <a:gd name="T31" fmla="*/ 4 h 10"/>
                  <a:gd name="T32" fmla="*/ 8 w 10"/>
                  <a:gd name="T33" fmla="*/ 2 h 10"/>
                  <a:gd name="T34" fmla="*/ 8 w 10"/>
                  <a:gd name="T35" fmla="*/ 2 h 10"/>
                  <a:gd name="T36" fmla="*/ 6 w 10"/>
                  <a:gd name="T37" fmla="*/ 0 h 10"/>
                  <a:gd name="T38" fmla="*/ 2 w 10"/>
                  <a:gd name="T39" fmla="*/ 0 h 10"/>
                  <a:gd name="T40" fmla="*/ 0 w 10"/>
                  <a:gd name="T41" fmla="*/ 2 h 10"/>
                  <a:gd name="T42" fmla="*/ 0 w 10"/>
                  <a:gd name="T43" fmla="*/ 6 h 10"/>
                  <a:gd name="T44" fmla="*/ 0 w 10"/>
                  <a:gd name="T4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9F6BDA21-0EB9-4529-990E-8927EB80E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" y="725"/>
                <a:ext cx="276" cy="50"/>
              </a:xfrm>
              <a:custGeom>
                <a:avLst/>
                <a:gdLst>
                  <a:gd name="T0" fmla="*/ 274 w 276"/>
                  <a:gd name="T1" fmla="*/ 42 h 50"/>
                  <a:gd name="T2" fmla="*/ 274 w 276"/>
                  <a:gd name="T3" fmla="*/ 42 h 50"/>
                  <a:gd name="T4" fmla="*/ 242 w 276"/>
                  <a:gd name="T5" fmla="*/ 28 h 50"/>
                  <a:gd name="T6" fmla="*/ 210 w 276"/>
                  <a:gd name="T7" fmla="*/ 16 h 50"/>
                  <a:gd name="T8" fmla="*/ 176 w 276"/>
                  <a:gd name="T9" fmla="*/ 10 h 50"/>
                  <a:gd name="T10" fmla="*/ 142 w 276"/>
                  <a:gd name="T11" fmla="*/ 4 h 50"/>
                  <a:gd name="T12" fmla="*/ 108 w 276"/>
                  <a:gd name="T13" fmla="*/ 2 h 50"/>
                  <a:gd name="T14" fmla="*/ 74 w 276"/>
                  <a:gd name="T15" fmla="*/ 0 h 50"/>
                  <a:gd name="T16" fmla="*/ 6 w 276"/>
                  <a:gd name="T17" fmla="*/ 4 h 50"/>
                  <a:gd name="T18" fmla="*/ 6 w 276"/>
                  <a:gd name="T19" fmla="*/ 4 h 50"/>
                  <a:gd name="T20" fmla="*/ 2 w 276"/>
                  <a:gd name="T21" fmla="*/ 6 h 50"/>
                  <a:gd name="T22" fmla="*/ 0 w 276"/>
                  <a:gd name="T23" fmla="*/ 8 h 50"/>
                  <a:gd name="T24" fmla="*/ 2 w 276"/>
                  <a:gd name="T25" fmla="*/ 12 h 50"/>
                  <a:gd name="T26" fmla="*/ 6 w 276"/>
                  <a:gd name="T27" fmla="*/ 12 h 50"/>
                  <a:gd name="T28" fmla="*/ 6 w 276"/>
                  <a:gd name="T29" fmla="*/ 12 h 50"/>
                  <a:gd name="T30" fmla="*/ 72 w 276"/>
                  <a:gd name="T31" fmla="*/ 10 h 50"/>
                  <a:gd name="T32" fmla="*/ 106 w 276"/>
                  <a:gd name="T33" fmla="*/ 10 h 50"/>
                  <a:gd name="T34" fmla="*/ 140 w 276"/>
                  <a:gd name="T35" fmla="*/ 14 h 50"/>
                  <a:gd name="T36" fmla="*/ 172 w 276"/>
                  <a:gd name="T37" fmla="*/ 18 h 50"/>
                  <a:gd name="T38" fmla="*/ 206 w 276"/>
                  <a:gd name="T39" fmla="*/ 26 h 50"/>
                  <a:gd name="T40" fmla="*/ 238 w 276"/>
                  <a:gd name="T41" fmla="*/ 36 h 50"/>
                  <a:gd name="T42" fmla="*/ 268 w 276"/>
                  <a:gd name="T43" fmla="*/ 50 h 50"/>
                  <a:gd name="T44" fmla="*/ 268 w 276"/>
                  <a:gd name="T45" fmla="*/ 50 h 50"/>
                  <a:gd name="T46" fmla="*/ 272 w 276"/>
                  <a:gd name="T47" fmla="*/ 50 h 50"/>
                  <a:gd name="T48" fmla="*/ 274 w 276"/>
                  <a:gd name="T49" fmla="*/ 48 h 50"/>
                  <a:gd name="T50" fmla="*/ 276 w 276"/>
                  <a:gd name="T51" fmla="*/ 44 h 50"/>
                  <a:gd name="T52" fmla="*/ 274 w 276"/>
                  <a:gd name="T53" fmla="*/ 42 h 50"/>
                  <a:gd name="T54" fmla="*/ 274 w 276"/>
                  <a:gd name="T55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6" h="50">
                    <a:moveTo>
                      <a:pt x="274" y="42"/>
                    </a:moveTo>
                    <a:lnTo>
                      <a:pt x="274" y="42"/>
                    </a:lnTo>
                    <a:lnTo>
                      <a:pt x="242" y="28"/>
                    </a:lnTo>
                    <a:lnTo>
                      <a:pt x="210" y="16"/>
                    </a:lnTo>
                    <a:lnTo>
                      <a:pt x="176" y="10"/>
                    </a:lnTo>
                    <a:lnTo>
                      <a:pt x="142" y="4"/>
                    </a:lnTo>
                    <a:lnTo>
                      <a:pt x="108" y="2"/>
                    </a:lnTo>
                    <a:lnTo>
                      <a:pt x="74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2" y="10"/>
                    </a:lnTo>
                    <a:lnTo>
                      <a:pt x="106" y="10"/>
                    </a:lnTo>
                    <a:lnTo>
                      <a:pt x="140" y="14"/>
                    </a:lnTo>
                    <a:lnTo>
                      <a:pt x="172" y="18"/>
                    </a:lnTo>
                    <a:lnTo>
                      <a:pt x="206" y="26"/>
                    </a:lnTo>
                    <a:lnTo>
                      <a:pt x="238" y="36"/>
                    </a:lnTo>
                    <a:lnTo>
                      <a:pt x="268" y="50"/>
                    </a:lnTo>
                    <a:lnTo>
                      <a:pt x="268" y="50"/>
                    </a:lnTo>
                    <a:lnTo>
                      <a:pt x="272" y="50"/>
                    </a:lnTo>
                    <a:lnTo>
                      <a:pt x="274" y="48"/>
                    </a:lnTo>
                    <a:lnTo>
                      <a:pt x="276" y="44"/>
                    </a:lnTo>
                    <a:lnTo>
                      <a:pt x="274" y="42"/>
                    </a:lnTo>
                    <a:lnTo>
                      <a:pt x="274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B90CC04E-9026-48EF-AE79-C791396F7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729"/>
                <a:ext cx="10" cy="14"/>
              </a:xfrm>
              <a:custGeom>
                <a:avLst/>
                <a:gdLst>
                  <a:gd name="T0" fmla="*/ 0 w 10"/>
                  <a:gd name="T1" fmla="*/ 4 h 14"/>
                  <a:gd name="T2" fmla="*/ 0 w 10"/>
                  <a:gd name="T3" fmla="*/ 4 h 14"/>
                  <a:gd name="T4" fmla="*/ 0 w 10"/>
                  <a:gd name="T5" fmla="*/ 6 h 14"/>
                  <a:gd name="T6" fmla="*/ 2 w 10"/>
                  <a:gd name="T7" fmla="*/ 6 h 14"/>
                  <a:gd name="T8" fmla="*/ 2 w 10"/>
                  <a:gd name="T9" fmla="*/ 6 h 14"/>
                  <a:gd name="T10" fmla="*/ 4 w 10"/>
                  <a:gd name="T11" fmla="*/ 4 h 14"/>
                  <a:gd name="T12" fmla="*/ 4 w 10"/>
                  <a:gd name="T13" fmla="*/ 4 h 14"/>
                  <a:gd name="T14" fmla="*/ 4 w 10"/>
                  <a:gd name="T15" fmla="*/ 4 h 14"/>
                  <a:gd name="T16" fmla="*/ 4 w 10"/>
                  <a:gd name="T17" fmla="*/ 4 h 14"/>
                  <a:gd name="T18" fmla="*/ 0 w 10"/>
                  <a:gd name="T19" fmla="*/ 6 h 14"/>
                  <a:gd name="T20" fmla="*/ 0 w 10"/>
                  <a:gd name="T21" fmla="*/ 10 h 14"/>
                  <a:gd name="T22" fmla="*/ 0 w 10"/>
                  <a:gd name="T23" fmla="*/ 12 h 14"/>
                  <a:gd name="T24" fmla="*/ 4 w 10"/>
                  <a:gd name="T25" fmla="*/ 14 h 14"/>
                  <a:gd name="T26" fmla="*/ 4 w 10"/>
                  <a:gd name="T27" fmla="*/ 14 h 14"/>
                  <a:gd name="T28" fmla="*/ 6 w 10"/>
                  <a:gd name="T29" fmla="*/ 14 h 14"/>
                  <a:gd name="T30" fmla="*/ 8 w 10"/>
                  <a:gd name="T31" fmla="*/ 10 h 14"/>
                  <a:gd name="T32" fmla="*/ 10 w 10"/>
                  <a:gd name="T33" fmla="*/ 4 h 14"/>
                  <a:gd name="T34" fmla="*/ 10 w 10"/>
                  <a:gd name="T35" fmla="*/ 4 h 14"/>
                  <a:gd name="T36" fmla="*/ 8 w 10"/>
                  <a:gd name="T37" fmla="*/ 2 h 14"/>
                  <a:gd name="T38" fmla="*/ 6 w 10"/>
                  <a:gd name="T39" fmla="*/ 0 h 14"/>
                  <a:gd name="T40" fmla="*/ 2 w 10"/>
                  <a:gd name="T41" fmla="*/ 2 h 14"/>
                  <a:gd name="T42" fmla="*/ 0 w 10"/>
                  <a:gd name="T43" fmla="*/ 4 h 14"/>
                  <a:gd name="T44" fmla="*/ 0 w 10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B8856B50-965A-4B83-94AA-7E18F2CB7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729"/>
                <a:ext cx="12" cy="12"/>
              </a:xfrm>
              <a:custGeom>
                <a:avLst/>
                <a:gdLst>
                  <a:gd name="T0" fmla="*/ 2 w 12"/>
                  <a:gd name="T1" fmla="*/ 2 h 12"/>
                  <a:gd name="T2" fmla="*/ 2 w 12"/>
                  <a:gd name="T3" fmla="*/ 2 h 12"/>
                  <a:gd name="T4" fmla="*/ 2 w 12"/>
                  <a:gd name="T5" fmla="*/ 4 h 12"/>
                  <a:gd name="T6" fmla="*/ 2 w 12"/>
                  <a:gd name="T7" fmla="*/ 4 h 12"/>
                  <a:gd name="T8" fmla="*/ 6 w 12"/>
                  <a:gd name="T9" fmla="*/ 2 h 12"/>
                  <a:gd name="T10" fmla="*/ 6 w 12"/>
                  <a:gd name="T11" fmla="*/ 2 h 12"/>
                  <a:gd name="T12" fmla="*/ 4 w 12"/>
                  <a:gd name="T13" fmla="*/ 2 h 12"/>
                  <a:gd name="T14" fmla="*/ 4 w 12"/>
                  <a:gd name="T15" fmla="*/ 2 h 12"/>
                  <a:gd name="T16" fmla="*/ 8 w 12"/>
                  <a:gd name="T17" fmla="*/ 4 h 12"/>
                  <a:gd name="T18" fmla="*/ 8 w 12"/>
                  <a:gd name="T19" fmla="*/ 4 h 12"/>
                  <a:gd name="T20" fmla="*/ 10 w 12"/>
                  <a:gd name="T21" fmla="*/ 6 h 12"/>
                  <a:gd name="T22" fmla="*/ 10 w 12"/>
                  <a:gd name="T23" fmla="*/ 6 h 12"/>
                  <a:gd name="T24" fmla="*/ 8 w 12"/>
                  <a:gd name="T25" fmla="*/ 2 h 12"/>
                  <a:gd name="T26" fmla="*/ 4 w 12"/>
                  <a:gd name="T27" fmla="*/ 2 h 12"/>
                  <a:gd name="T28" fmla="*/ 2 w 12"/>
                  <a:gd name="T29" fmla="*/ 2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10 h 12"/>
                  <a:gd name="T36" fmla="*/ 0 w 12"/>
                  <a:gd name="T37" fmla="*/ 10 h 12"/>
                  <a:gd name="T38" fmla="*/ 2 w 12"/>
                  <a:gd name="T39" fmla="*/ 10 h 12"/>
                  <a:gd name="T40" fmla="*/ 4 w 12"/>
                  <a:gd name="T41" fmla="*/ 12 h 12"/>
                  <a:gd name="T42" fmla="*/ 4 w 12"/>
                  <a:gd name="T43" fmla="*/ 12 h 12"/>
                  <a:gd name="T44" fmla="*/ 8 w 12"/>
                  <a:gd name="T45" fmla="*/ 10 h 12"/>
                  <a:gd name="T46" fmla="*/ 10 w 12"/>
                  <a:gd name="T47" fmla="*/ 8 h 12"/>
                  <a:gd name="T48" fmla="*/ 10 w 12"/>
                  <a:gd name="T49" fmla="*/ 8 h 12"/>
                  <a:gd name="T50" fmla="*/ 12 w 12"/>
                  <a:gd name="T51" fmla="*/ 4 h 12"/>
                  <a:gd name="T52" fmla="*/ 10 w 12"/>
                  <a:gd name="T53" fmla="*/ 2 h 12"/>
                  <a:gd name="T54" fmla="*/ 6 w 12"/>
                  <a:gd name="T55" fmla="*/ 0 h 12"/>
                  <a:gd name="T56" fmla="*/ 2 w 12"/>
                  <a:gd name="T57" fmla="*/ 2 h 12"/>
                  <a:gd name="T58" fmla="*/ 2 w 12"/>
                  <a:gd name="T5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2">
                    <a:moveTo>
                      <a:pt x="2" y="2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5A14869A-15DD-4B85-874B-51ADF4392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" y="721"/>
                <a:ext cx="10" cy="12"/>
              </a:xfrm>
              <a:custGeom>
                <a:avLst/>
                <a:gdLst>
                  <a:gd name="T0" fmla="*/ 0 w 10"/>
                  <a:gd name="T1" fmla="*/ 4 h 12"/>
                  <a:gd name="T2" fmla="*/ 0 w 10"/>
                  <a:gd name="T3" fmla="*/ 4 h 12"/>
                  <a:gd name="T4" fmla="*/ 0 w 10"/>
                  <a:gd name="T5" fmla="*/ 6 h 12"/>
                  <a:gd name="T6" fmla="*/ 0 w 10"/>
                  <a:gd name="T7" fmla="*/ 6 h 12"/>
                  <a:gd name="T8" fmla="*/ 8 w 10"/>
                  <a:gd name="T9" fmla="*/ 8 h 12"/>
                  <a:gd name="T10" fmla="*/ 8 w 10"/>
                  <a:gd name="T11" fmla="*/ 8 h 12"/>
                  <a:gd name="T12" fmla="*/ 8 w 10"/>
                  <a:gd name="T13" fmla="*/ 8 h 12"/>
                  <a:gd name="T14" fmla="*/ 8 w 10"/>
                  <a:gd name="T15" fmla="*/ 8 h 12"/>
                  <a:gd name="T16" fmla="*/ 8 w 10"/>
                  <a:gd name="T17" fmla="*/ 4 h 12"/>
                  <a:gd name="T18" fmla="*/ 6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0 w 10"/>
                  <a:gd name="T25" fmla="*/ 6 h 12"/>
                  <a:gd name="T26" fmla="*/ 0 w 10"/>
                  <a:gd name="T27" fmla="*/ 6 h 12"/>
                  <a:gd name="T28" fmla="*/ 0 w 10"/>
                  <a:gd name="T29" fmla="*/ 6 h 12"/>
                  <a:gd name="T30" fmla="*/ 0 w 10"/>
                  <a:gd name="T31" fmla="*/ 10 h 12"/>
                  <a:gd name="T32" fmla="*/ 2 w 10"/>
                  <a:gd name="T33" fmla="*/ 12 h 12"/>
                  <a:gd name="T34" fmla="*/ 6 w 10"/>
                  <a:gd name="T35" fmla="*/ 12 h 12"/>
                  <a:gd name="T36" fmla="*/ 8 w 10"/>
                  <a:gd name="T37" fmla="*/ 8 h 12"/>
                  <a:gd name="T38" fmla="*/ 8 w 10"/>
                  <a:gd name="T39" fmla="*/ 8 h 12"/>
                  <a:gd name="T40" fmla="*/ 10 w 10"/>
                  <a:gd name="T41" fmla="*/ 6 h 12"/>
                  <a:gd name="T42" fmla="*/ 10 w 10"/>
                  <a:gd name="T43" fmla="*/ 6 h 12"/>
                  <a:gd name="T44" fmla="*/ 10 w 10"/>
                  <a:gd name="T45" fmla="*/ 2 h 12"/>
                  <a:gd name="T46" fmla="*/ 6 w 10"/>
                  <a:gd name="T47" fmla="*/ 0 h 12"/>
                  <a:gd name="T48" fmla="*/ 4 w 10"/>
                  <a:gd name="T49" fmla="*/ 0 h 12"/>
                  <a:gd name="T50" fmla="*/ 0 w 10"/>
                  <a:gd name="T51" fmla="*/ 4 h 12"/>
                  <a:gd name="T52" fmla="*/ 0 w 10"/>
                  <a:gd name="T5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" h="12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4156E984-0603-4D92-A4E6-06CEF8C3C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434"/>
                <a:ext cx="8" cy="16"/>
              </a:xfrm>
              <a:custGeom>
                <a:avLst/>
                <a:gdLst>
                  <a:gd name="T0" fmla="*/ 0 w 8"/>
                  <a:gd name="T1" fmla="*/ 4 h 16"/>
                  <a:gd name="T2" fmla="*/ 0 w 8"/>
                  <a:gd name="T3" fmla="*/ 4 h 16"/>
                  <a:gd name="T4" fmla="*/ 0 w 8"/>
                  <a:gd name="T5" fmla="*/ 12 h 16"/>
                  <a:gd name="T6" fmla="*/ 0 w 8"/>
                  <a:gd name="T7" fmla="*/ 12 h 16"/>
                  <a:gd name="T8" fmla="*/ 2 w 8"/>
                  <a:gd name="T9" fmla="*/ 14 h 16"/>
                  <a:gd name="T10" fmla="*/ 4 w 8"/>
                  <a:gd name="T11" fmla="*/ 16 h 16"/>
                  <a:gd name="T12" fmla="*/ 8 w 8"/>
                  <a:gd name="T13" fmla="*/ 14 h 16"/>
                  <a:gd name="T14" fmla="*/ 8 w 8"/>
                  <a:gd name="T15" fmla="*/ 10 h 16"/>
                  <a:gd name="T16" fmla="*/ 8 w 8"/>
                  <a:gd name="T17" fmla="*/ 10 h 16"/>
                  <a:gd name="T18" fmla="*/ 8 w 8"/>
                  <a:gd name="T19" fmla="*/ 6 h 16"/>
                  <a:gd name="T20" fmla="*/ 8 w 8"/>
                  <a:gd name="T21" fmla="*/ 6 h 16"/>
                  <a:gd name="T22" fmla="*/ 8 w 8"/>
                  <a:gd name="T23" fmla="*/ 2 h 16"/>
                  <a:gd name="T24" fmla="*/ 4 w 8"/>
                  <a:gd name="T25" fmla="*/ 0 h 16"/>
                  <a:gd name="T26" fmla="*/ 2 w 8"/>
                  <a:gd name="T27" fmla="*/ 0 h 16"/>
                  <a:gd name="T28" fmla="*/ 0 w 8"/>
                  <a:gd name="T29" fmla="*/ 4 h 16"/>
                  <a:gd name="T30" fmla="*/ 0 w 8"/>
                  <a:gd name="T3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03EE765F-4504-4E46-9228-003CB649E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1086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id="{8AB74E43-00F7-41F1-9537-EF5302A70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1152"/>
                <a:ext cx="8" cy="12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8 h 12"/>
                  <a:gd name="T4" fmla="*/ 0 w 8"/>
                  <a:gd name="T5" fmla="*/ 10 h 12"/>
                  <a:gd name="T6" fmla="*/ 0 w 8"/>
                  <a:gd name="T7" fmla="*/ 10 h 12"/>
                  <a:gd name="T8" fmla="*/ 4 w 8"/>
                  <a:gd name="T9" fmla="*/ 12 h 12"/>
                  <a:gd name="T10" fmla="*/ 6 w 8"/>
                  <a:gd name="T11" fmla="*/ 10 h 12"/>
                  <a:gd name="T12" fmla="*/ 8 w 8"/>
                  <a:gd name="T13" fmla="*/ 8 h 12"/>
                  <a:gd name="T14" fmla="*/ 8 w 8"/>
                  <a:gd name="T15" fmla="*/ 4 h 12"/>
                  <a:gd name="T16" fmla="*/ 8 w 8"/>
                  <a:gd name="T17" fmla="*/ 4 h 12"/>
                  <a:gd name="T18" fmla="*/ 8 w 8"/>
                  <a:gd name="T19" fmla="*/ 2 h 12"/>
                  <a:gd name="T20" fmla="*/ 8 w 8"/>
                  <a:gd name="T21" fmla="*/ 2 h 12"/>
                  <a:gd name="T22" fmla="*/ 4 w 8"/>
                  <a:gd name="T23" fmla="*/ 0 h 12"/>
                  <a:gd name="T24" fmla="*/ 2 w 8"/>
                  <a:gd name="T25" fmla="*/ 0 h 12"/>
                  <a:gd name="T26" fmla="*/ 0 w 8"/>
                  <a:gd name="T27" fmla="*/ 4 h 12"/>
                  <a:gd name="T28" fmla="*/ 0 w 8"/>
                  <a:gd name="T29" fmla="*/ 8 h 12"/>
                  <a:gd name="T30" fmla="*/ 0 w 8"/>
                  <a:gd name="T3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30">
                <a:extLst>
                  <a:ext uri="{FF2B5EF4-FFF2-40B4-BE49-F238E27FC236}">
                    <a16:creationId xmlns:a16="http://schemas.microsoft.com/office/drawing/2014/main" id="{D7C9587F-19A5-440A-B64F-9D5B69161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1122"/>
                <a:ext cx="10" cy="10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4 w 10"/>
                  <a:gd name="T11" fmla="*/ 0 h 10"/>
                  <a:gd name="T12" fmla="*/ 4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4 w 10"/>
                  <a:gd name="T21" fmla="*/ 10 h 10"/>
                  <a:gd name="T22" fmla="*/ 4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31">
                <a:extLst>
                  <a:ext uri="{FF2B5EF4-FFF2-40B4-BE49-F238E27FC236}">
                    <a16:creationId xmlns:a16="http://schemas.microsoft.com/office/drawing/2014/main" id="{3C59831D-14A8-4600-8DA9-85B7E49FC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811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2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32">
                <a:extLst>
                  <a:ext uri="{FF2B5EF4-FFF2-40B4-BE49-F238E27FC236}">
                    <a16:creationId xmlns:a16="http://schemas.microsoft.com/office/drawing/2014/main" id="{F72AE77E-2463-461C-837F-1123EC242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86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33">
                <a:extLst>
                  <a:ext uri="{FF2B5EF4-FFF2-40B4-BE49-F238E27FC236}">
                    <a16:creationId xmlns:a16="http://schemas.microsoft.com/office/drawing/2014/main" id="{520546BF-39D0-4C6A-B1CD-82BA15A44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819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34">
                <a:extLst>
                  <a:ext uri="{FF2B5EF4-FFF2-40B4-BE49-F238E27FC236}">
                    <a16:creationId xmlns:a16="http://schemas.microsoft.com/office/drawing/2014/main" id="{A9B27E74-EEF2-4E98-9D7D-5D54CF439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" y="99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35">
                <a:extLst>
                  <a:ext uri="{FF2B5EF4-FFF2-40B4-BE49-F238E27FC236}">
                    <a16:creationId xmlns:a16="http://schemas.microsoft.com/office/drawing/2014/main" id="{361DDADD-C1F6-4D96-866A-4773D24F4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" y="1053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2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2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36">
                <a:extLst>
                  <a:ext uri="{FF2B5EF4-FFF2-40B4-BE49-F238E27FC236}">
                    <a16:creationId xmlns:a16="http://schemas.microsoft.com/office/drawing/2014/main" id="{5977FADD-DD06-49F3-990E-AE5C2D343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1077"/>
                <a:ext cx="10" cy="9"/>
              </a:xfrm>
              <a:custGeom>
                <a:avLst/>
                <a:gdLst>
                  <a:gd name="T0" fmla="*/ 6 w 10"/>
                  <a:gd name="T1" fmla="*/ 0 h 9"/>
                  <a:gd name="T2" fmla="*/ 6 w 10"/>
                  <a:gd name="T3" fmla="*/ 0 h 9"/>
                  <a:gd name="T4" fmla="*/ 6 w 10"/>
                  <a:gd name="T5" fmla="*/ 0 h 9"/>
                  <a:gd name="T6" fmla="*/ 6 w 10"/>
                  <a:gd name="T7" fmla="*/ 0 h 9"/>
                  <a:gd name="T8" fmla="*/ 2 w 10"/>
                  <a:gd name="T9" fmla="*/ 0 h 9"/>
                  <a:gd name="T10" fmla="*/ 0 w 10"/>
                  <a:gd name="T11" fmla="*/ 3 h 9"/>
                  <a:gd name="T12" fmla="*/ 0 w 10"/>
                  <a:gd name="T13" fmla="*/ 5 h 9"/>
                  <a:gd name="T14" fmla="*/ 2 w 10"/>
                  <a:gd name="T15" fmla="*/ 9 h 9"/>
                  <a:gd name="T16" fmla="*/ 2 w 10"/>
                  <a:gd name="T17" fmla="*/ 9 h 9"/>
                  <a:gd name="T18" fmla="*/ 4 w 10"/>
                  <a:gd name="T19" fmla="*/ 9 h 9"/>
                  <a:gd name="T20" fmla="*/ 4 w 10"/>
                  <a:gd name="T21" fmla="*/ 9 h 9"/>
                  <a:gd name="T22" fmla="*/ 8 w 10"/>
                  <a:gd name="T23" fmla="*/ 9 h 9"/>
                  <a:gd name="T24" fmla="*/ 10 w 10"/>
                  <a:gd name="T25" fmla="*/ 5 h 9"/>
                  <a:gd name="T26" fmla="*/ 10 w 10"/>
                  <a:gd name="T27" fmla="*/ 3 h 9"/>
                  <a:gd name="T28" fmla="*/ 6 w 10"/>
                  <a:gd name="T29" fmla="*/ 0 h 9"/>
                  <a:gd name="T30" fmla="*/ 6 w 10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9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37">
                <a:extLst>
                  <a:ext uri="{FF2B5EF4-FFF2-40B4-BE49-F238E27FC236}">
                    <a16:creationId xmlns:a16="http://schemas.microsoft.com/office/drawing/2014/main" id="{FB3DB953-C3B3-4809-BDC0-144EF6237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1402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4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38">
                <a:extLst>
                  <a:ext uri="{FF2B5EF4-FFF2-40B4-BE49-F238E27FC236}">
                    <a16:creationId xmlns:a16="http://schemas.microsoft.com/office/drawing/2014/main" id="{0A1BD41D-88CE-41C5-8334-2D684C0C4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" y="1458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39">
                <a:extLst>
                  <a:ext uri="{FF2B5EF4-FFF2-40B4-BE49-F238E27FC236}">
                    <a16:creationId xmlns:a16="http://schemas.microsoft.com/office/drawing/2014/main" id="{E82D390A-9693-4F95-9C2D-D358DE816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" y="1402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2 w 8"/>
                  <a:gd name="T15" fmla="*/ 0 h 8"/>
                  <a:gd name="T16" fmla="*/ 0 w 8"/>
                  <a:gd name="T17" fmla="*/ 4 h 8"/>
                  <a:gd name="T18" fmla="*/ 2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40">
                <a:extLst>
                  <a:ext uri="{FF2B5EF4-FFF2-40B4-BE49-F238E27FC236}">
                    <a16:creationId xmlns:a16="http://schemas.microsoft.com/office/drawing/2014/main" id="{3B0C4B4C-3C5E-4483-9EAB-493BB7E28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424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6 w 8"/>
                  <a:gd name="T5" fmla="*/ 8 h 8"/>
                  <a:gd name="T6" fmla="*/ 8 w 8"/>
                  <a:gd name="T7" fmla="*/ 4 h 8"/>
                  <a:gd name="T8" fmla="*/ 6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0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41">
                <a:extLst>
                  <a:ext uri="{FF2B5EF4-FFF2-40B4-BE49-F238E27FC236}">
                    <a16:creationId xmlns:a16="http://schemas.microsoft.com/office/drawing/2014/main" id="{66D80B45-EEE3-4C42-95B1-2348FFE78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961"/>
                <a:ext cx="340" cy="621"/>
              </a:xfrm>
              <a:custGeom>
                <a:avLst/>
                <a:gdLst>
                  <a:gd name="T0" fmla="*/ 310 w 340"/>
                  <a:gd name="T1" fmla="*/ 10 h 621"/>
                  <a:gd name="T2" fmla="*/ 310 w 340"/>
                  <a:gd name="T3" fmla="*/ 10 h 621"/>
                  <a:gd name="T4" fmla="*/ 314 w 340"/>
                  <a:gd name="T5" fmla="*/ 56 h 621"/>
                  <a:gd name="T6" fmla="*/ 316 w 340"/>
                  <a:gd name="T7" fmla="*/ 100 h 621"/>
                  <a:gd name="T8" fmla="*/ 314 w 340"/>
                  <a:gd name="T9" fmla="*/ 143 h 621"/>
                  <a:gd name="T10" fmla="*/ 310 w 340"/>
                  <a:gd name="T11" fmla="*/ 187 h 621"/>
                  <a:gd name="T12" fmla="*/ 302 w 340"/>
                  <a:gd name="T13" fmla="*/ 231 h 621"/>
                  <a:gd name="T14" fmla="*/ 292 w 340"/>
                  <a:gd name="T15" fmla="*/ 273 h 621"/>
                  <a:gd name="T16" fmla="*/ 276 w 340"/>
                  <a:gd name="T17" fmla="*/ 315 h 621"/>
                  <a:gd name="T18" fmla="*/ 258 w 340"/>
                  <a:gd name="T19" fmla="*/ 355 h 621"/>
                  <a:gd name="T20" fmla="*/ 258 w 340"/>
                  <a:gd name="T21" fmla="*/ 355 h 621"/>
                  <a:gd name="T22" fmla="*/ 236 w 340"/>
                  <a:gd name="T23" fmla="*/ 395 h 621"/>
                  <a:gd name="T24" fmla="*/ 210 w 340"/>
                  <a:gd name="T25" fmla="*/ 431 h 621"/>
                  <a:gd name="T26" fmla="*/ 182 w 340"/>
                  <a:gd name="T27" fmla="*/ 465 h 621"/>
                  <a:gd name="T28" fmla="*/ 152 w 340"/>
                  <a:gd name="T29" fmla="*/ 497 h 621"/>
                  <a:gd name="T30" fmla="*/ 118 w 340"/>
                  <a:gd name="T31" fmla="*/ 527 h 621"/>
                  <a:gd name="T32" fmla="*/ 82 w 340"/>
                  <a:gd name="T33" fmla="*/ 553 h 621"/>
                  <a:gd name="T34" fmla="*/ 44 w 340"/>
                  <a:gd name="T35" fmla="*/ 577 h 621"/>
                  <a:gd name="T36" fmla="*/ 6 w 340"/>
                  <a:gd name="T37" fmla="*/ 599 h 621"/>
                  <a:gd name="T38" fmla="*/ 6 w 340"/>
                  <a:gd name="T39" fmla="*/ 599 h 621"/>
                  <a:gd name="T40" fmla="*/ 2 w 340"/>
                  <a:gd name="T41" fmla="*/ 603 h 621"/>
                  <a:gd name="T42" fmla="*/ 0 w 340"/>
                  <a:gd name="T43" fmla="*/ 607 h 621"/>
                  <a:gd name="T44" fmla="*/ 0 w 340"/>
                  <a:gd name="T45" fmla="*/ 611 h 621"/>
                  <a:gd name="T46" fmla="*/ 2 w 340"/>
                  <a:gd name="T47" fmla="*/ 615 h 621"/>
                  <a:gd name="T48" fmla="*/ 4 w 340"/>
                  <a:gd name="T49" fmla="*/ 619 h 621"/>
                  <a:gd name="T50" fmla="*/ 8 w 340"/>
                  <a:gd name="T51" fmla="*/ 621 h 621"/>
                  <a:gd name="T52" fmla="*/ 12 w 340"/>
                  <a:gd name="T53" fmla="*/ 621 h 621"/>
                  <a:gd name="T54" fmla="*/ 18 w 340"/>
                  <a:gd name="T55" fmla="*/ 619 h 621"/>
                  <a:gd name="T56" fmla="*/ 18 w 340"/>
                  <a:gd name="T57" fmla="*/ 619 h 621"/>
                  <a:gd name="T58" fmla="*/ 58 w 340"/>
                  <a:gd name="T59" fmla="*/ 597 h 621"/>
                  <a:gd name="T60" fmla="*/ 96 w 340"/>
                  <a:gd name="T61" fmla="*/ 571 h 621"/>
                  <a:gd name="T62" fmla="*/ 134 w 340"/>
                  <a:gd name="T63" fmla="*/ 545 h 621"/>
                  <a:gd name="T64" fmla="*/ 168 w 340"/>
                  <a:gd name="T65" fmla="*/ 513 h 621"/>
                  <a:gd name="T66" fmla="*/ 200 w 340"/>
                  <a:gd name="T67" fmla="*/ 481 h 621"/>
                  <a:gd name="T68" fmla="*/ 228 w 340"/>
                  <a:gd name="T69" fmla="*/ 445 h 621"/>
                  <a:gd name="T70" fmla="*/ 256 w 340"/>
                  <a:gd name="T71" fmla="*/ 407 h 621"/>
                  <a:gd name="T72" fmla="*/ 278 w 340"/>
                  <a:gd name="T73" fmla="*/ 367 h 621"/>
                  <a:gd name="T74" fmla="*/ 278 w 340"/>
                  <a:gd name="T75" fmla="*/ 367 h 621"/>
                  <a:gd name="T76" fmla="*/ 298 w 340"/>
                  <a:gd name="T77" fmla="*/ 325 h 621"/>
                  <a:gd name="T78" fmla="*/ 312 w 340"/>
                  <a:gd name="T79" fmla="*/ 283 h 621"/>
                  <a:gd name="T80" fmla="*/ 324 w 340"/>
                  <a:gd name="T81" fmla="*/ 239 h 621"/>
                  <a:gd name="T82" fmla="*/ 334 w 340"/>
                  <a:gd name="T83" fmla="*/ 193 h 621"/>
                  <a:gd name="T84" fmla="*/ 338 w 340"/>
                  <a:gd name="T85" fmla="*/ 147 h 621"/>
                  <a:gd name="T86" fmla="*/ 340 w 340"/>
                  <a:gd name="T87" fmla="*/ 102 h 621"/>
                  <a:gd name="T88" fmla="*/ 338 w 340"/>
                  <a:gd name="T89" fmla="*/ 56 h 621"/>
                  <a:gd name="T90" fmla="*/ 334 w 340"/>
                  <a:gd name="T91" fmla="*/ 10 h 621"/>
                  <a:gd name="T92" fmla="*/ 334 w 340"/>
                  <a:gd name="T93" fmla="*/ 10 h 621"/>
                  <a:gd name="T94" fmla="*/ 332 w 340"/>
                  <a:gd name="T95" fmla="*/ 6 h 621"/>
                  <a:gd name="T96" fmla="*/ 330 w 340"/>
                  <a:gd name="T97" fmla="*/ 2 h 621"/>
                  <a:gd name="T98" fmla="*/ 326 w 340"/>
                  <a:gd name="T99" fmla="*/ 0 h 621"/>
                  <a:gd name="T100" fmla="*/ 320 w 340"/>
                  <a:gd name="T101" fmla="*/ 0 h 621"/>
                  <a:gd name="T102" fmla="*/ 316 w 340"/>
                  <a:gd name="T103" fmla="*/ 0 h 621"/>
                  <a:gd name="T104" fmla="*/ 314 w 340"/>
                  <a:gd name="T105" fmla="*/ 2 h 621"/>
                  <a:gd name="T106" fmla="*/ 310 w 340"/>
                  <a:gd name="T107" fmla="*/ 6 h 621"/>
                  <a:gd name="T108" fmla="*/ 310 w 340"/>
                  <a:gd name="T109" fmla="*/ 10 h 621"/>
                  <a:gd name="T110" fmla="*/ 310 w 340"/>
                  <a:gd name="T111" fmla="*/ 1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0" h="621">
                    <a:moveTo>
                      <a:pt x="310" y="10"/>
                    </a:moveTo>
                    <a:lnTo>
                      <a:pt x="310" y="10"/>
                    </a:lnTo>
                    <a:lnTo>
                      <a:pt x="314" y="56"/>
                    </a:lnTo>
                    <a:lnTo>
                      <a:pt x="316" y="100"/>
                    </a:lnTo>
                    <a:lnTo>
                      <a:pt x="314" y="143"/>
                    </a:lnTo>
                    <a:lnTo>
                      <a:pt x="310" y="187"/>
                    </a:lnTo>
                    <a:lnTo>
                      <a:pt x="302" y="231"/>
                    </a:lnTo>
                    <a:lnTo>
                      <a:pt x="292" y="273"/>
                    </a:lnTo>
                    <a:lnTo>
                      <a:pt x="276" y="315"/>
                    </a:lnTo>
                    <a:lnTo>
                      <a:pt x="258" y="355"/>
                    </a:lnTo>
                    <a:lnTo>
                      <a:pt x="258" y="355"/>
                    </a:lnTo>
                    <a:lnTo>
                      <a:pt x="236" y="395"/>
                    </a:lnTo>
                    <a:lnTo>
                      <a:pt x="210" y="431"/>
                    </a:lnTo>
                    <a:lnTo>
                      <a:pt x="182" y="465"/>
                    </a:lnTo>
                    <a:lnTo>
                      <a:pt x="152" y="497"/>
                    </a:lnTo>
                    <a:lnTo>
                      <a:pt x="118" y="527"/>
                    </a:lnTo>
                    <a:lnTo>
                      <a:pt x="82" y="553"/>
                    </a:lnTo>
                    <a:lnTo>
                      <a:pt x="44" y="577"/>
                    </a:lnTo>
                    <a:lnTo>
                      <a:pt x="6" y="599"/>
                    </a:lnTo>
                    <a:lnTo>
                      <a:pt x="6" y="599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0" y="611"/>
                    </a:lnTo>
                    <a:lnTo>
                      <a:pt x="2" y="615"/>
                    </a:lnTo>
                    <a:lnTo>
                      <a:pt x="4" y="619"/>
                    </a:lnTo>
                    <a:lnTo>
                      <a:pt x="8" y="621"/>
                    </a:lnTo>
                    <a:lnTo>
                      <a:pt x="12" y="621"/>
                    </a:lnTo>
                    <a:lnTo>
                      <a:pt x="18" y="619"/>
                    </a:lnTo>
                    <a:lnTo>
                      <a:pt x="18" y="619"/>
                    </a:lnTo>
                    <a:lnTo>
                      <a:pt x="58" y="597"/>
                    </a:lnTo>
                    <a:lnTo>
                      <a:pt x="96" y="571"/>
                    </a:lnTo>
                    <a:lnTo>
                      <a:pt x="134" y="545"/>
                    </a:lnTo>
                    <a:lnTo>
                      <a:pt x="168" y="513"/>
                    </a:lnTo>
                    <a:lnTo>
                      <a:pt x="200" y="481"/>
                    </a:lnTo>
                    <a:lnTo>
                      <a:pt x="228" y="445"/>
                    </a:lnTo>
                    <a:lnTo>
                      <a:pt x="256" y="407"/>
                    </a:lnTo>
                    <a:lnTo>
                      <a:pt x="278" y="367"/>
                    </a:lnTo>
                    <a:lnTo>
                      <a:pt x="278" y="367"/>
                    </a:lnTo>
                    <a:lnTo>
                      <a:pt x="298" y="325"/>
                    </a:lnTo>
                    <a:lnTo>
                      <a:pt x="312" y="283"/>
                    </a:lnTo>
                    <a:lnTo>
                      <a:pt x="324" y="239"/>
                    </a:lnTo>
                    <a:lnTo>
                      <a:pt x="334" y="193"/>
                    </a:lnTo>
                    <a:lnTo>
                      <a:pt x="338" y="147"/>
                    </a:lnTo>
                    <a:lnTo>
                      <a:pt x="340" y="102"/>
                    </a:lnTo>
                    <a:lnTo>
                      <a:pt x="338" y="56"/>
                    </a:lnTo>
                    <a:lnTo>
                      <a:pt x="334" y="10"/>
                    </a:lnTo>
                    <a:lnTo>
                      <a:pt x="334" y="10"/>
                    </a:lnTo>
                    <a:lnTo>
                      <a:pt x="332" y="6"/>
                    </a:lnTo>
                    <a:lnTo>
                      <a:pt x="330" y="2"/>
                    </a:lnTo>
                    <a:lnTo>
                      <a:pt x="326" y="0"/>
                    </a:lnTo>
                    <a:lnTo>
                      <a:pt x="320" y="0"/>
                    </a:lnTo>
                    <a:lnTo>
                      <a:pt x="316" y="0"/>
                    </a:lnTo>
                    <a:lnTo>
                      <a:pt x="314" y="2"/>
                    </a:lnTo>
                    <a:lnTo>
                      <a:pt x="310" y="6"/>
                    </a:lnTo>
                    <a:lnTo>
                      <a:pt x="310" y="10"/>
                    </a:lnTo>
                    <a:lnTo>
                      <a:pt x="310" y="10"/>
                    </a:lnTo>
                    <a:close/>
                  </a:path>
                </a:pathLst>
              </a:custGeom>
              <a:solidFill>
                <a:srgbClr val="107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42">
                <a:extLst>
                  <a:ext uri="{FF2B5EF4-FFF2-40B4-BE49-F238E27FC236}">
                    <a16:creationId xmlns:a16="http://schemas.microsoft.com/office/drawing/2014/main" id="{056AADCA-382A-4D72-9DEC-5188E13C0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1576"/>
                <a:ext cx="29" cy="32"/>
              </a:xfrm>
              <a:custGeom>
                <a:avLst/>
                <a:gdLst>
                  <a:gd name="T0" fmla="*/ 2 w 29"/>
                  <a:gd name="T1" fmla="*/ 18 h 32"/>
                  <a:gd name="T2" fmla="*/ 2 w 29"/>
                  <a:gd name="T3" fmla="*/ 18 h 32"/>
                  <a:gd name="T4" fmla="*/ 4 w 29"/>
                  <a:gd name="T5" fmla="*/ 20 h 32"/>
                  <a:gd name="T6" fmla="*/ 4 w 29"/>
                  <a:gd name="T7" fmla="*/ 20 h 32"/>
                  <a:gd name="T8" fmla="*/ 6 w 29"/>
                  <a:gd name="T9" fmla="*/ 22 h 32"/>
                  <a:gd name="T10" fmla="*/ 6 w 29"/>
                  <a:gd name="T11" fmla="*/ 22 h 32"/>
                  <a:gd name="T12" fmla="*/ 6 w 29"/>
                  <a:gd name="T13" fmla="*/ 24 h 32"/>
                  <a:gd name="T14" fmla="*/ 6 w 29"/>
                  <a:gd name="T15" fmla="*/ 20 h 32"/>
                  <a:gd name="T16" fmla="*/ 6 w 29"/>
                  <a:gd name="T17" fmla="*/ 20 h 32"/>
                  <a:gd name="T18" fmla="*/ 8 w 29"/>
                  <a:gd name="T19" fmla="*/ 14 h 32"/>
                  <a:gd name="T20" fmla="*/ 8 w 29"/>
                  <a:gd name="T21" fmla="*/ 14 h 32"/>
                  <a:gd name="T22" fmla="*/ 8 w 29"/>
                  <a:gd name="T23" fmla="*/ 14 h 32"/>
                  <a:gd name="T24" fmla="*/ 8 w 29"/>
                  <a:gd name="T25" fmla="*/ 14 h 32"/>
                  <a:gd name="T26" fmla="*/ 20 w 29"/>
                  <a:gd name="T27" fmla="*/ 8 h 32"/>
                  <a:gd name="T28" fmla="*/ 20 w 29"/>
                  <a:gd name="T29" fmla="*/ 8 h 32"/>
                  <a:gd name="T30" fmla="*/ 24 w 29"/>
                  <a:gd name="T31" fmla="*/ 12 h 32"/>
                  <a:gd name="T32" fmla="*/ 24 w 29"/>
                  <a:gd name="T33" fmla="*/ 12 h 32"/>
                  <a:gd name="T34" fmla="*/ 20 w 29"/>
                  <a:gd name="T35" fmla="*/ 8 h 32"/>
                  <a:gd name="T36" fmla="*/ 16 w 29"/>
                  <a:gd name="T37" fmla="*/ 8 h 32"/>
                  <a:gd name="T38" fmla="*/ 12 w 29"/>
                  <a:gd name="T39" fmla="*/ 8 h 32"/>
                  <a:gd name="T40" fmla="*/ 8 w 29"/>
                  <a:gd name="T41" fmla="*/ 12 h 32"/>
                  <a:gd name="T42" fmla="*/ 8 w 29"/>
                  <a:gd name="T43" fmla="*/ 12 h 32"/>
                  <a:gd name="T44" fmla="*/ 6 w 29"/>
                  <a:gd name="T45" fmla="*/ 14 h 32"/>
                  <a:gd name="T46" fmla="*/ 4 w 29"/>
                  <a:gd name="T47" fmla="*/ 20 h 32"/>
                  <a:gd name="T48" fmla="*/ 6 w 29"/>
                  <a:gd name="T49" fmla="*/ 24 h 32"/>
                  <a:gd name="T50" fmla="*/ 8 w 29"/>
                  <a:gd name="T51" fmla="*/ 28 h 32"/>
                  <a:gd name="T52" fmla="*/ 8 w 29"/>
                  <a:gd name="T53" fmla="*/ 28 h 32"/>
                  <a:gd name="T54" fmla="*/ 14 w 29"/>
                  <a:gd name="T55" fmla="*/ 32 h 32"/>
                  <a:gd name="T56" fmla="*/ 14 w 29"/>
                  <a:gd name="T57" fmla="*/ 32 h 32"/>
                  <a:gd name="T58" fmla="*/ 18 w 29"/>
                  <a:gd name="T59" fmla="*/ 32 h 32"/>
                  <a:gd name="T60" fmla="*/ 22 w 29"/>
                  <a:gd name="T61" fmla="*/ 30 h 32"/>
                  <a:gd name="T62" fmla="*/ 27 w 29"/>
                  <a:gd name="T63" fmla="*/ 26 h 32"/>
                  <a:gd name="T64" fmla="*/ 27 w 29"/>
                  <a:gd name="T65" fmla="*/ 26 h 32"/>
                  <a:gd name="T66" fmla="*/ 29 w 29"/>
                  <a:gd name="T67" fmla="*/ 20 h 32"/>
                  <a:gd name="T68" fmla="*/ 27 w 29"/>
                  <a:gd name="T69" fmla="*/ 16 h 32"/>
                  <a:gd name="T70" fmla="*/ 22 w 29"/>
                  <a:gd name="T71" fmla="*/ 6 h 32"/>
                  <a:gd name="T72" fmla="*/ 22 w 29"/>
                  <a:gd name="T73" fmla="*/ 6 h 32"/>
                  <a:gd name="T74" fmla="*/ 20 w 29"/>
                  <a:gd name="T75" fmla="*/ 2 h 32"/>
                  <a:gd name="T76" fmla="*/ 16 w 29"/>
                  <a:gd name="T77" fmla="*/ 0 h 32"/>
                  <a:gd name="T78" fmla="*/ 10 w 29"/>
                  <a:gd name="T79" fmla="*/ 0 h 32"/>
                  <a:gd name="T80" fmla="*/ 6 w 29"/>
                  <a:gd name="T81" fmla="*/ 2 h 32"/>
                  <a:gd name="T82" fmla="*/ 4 w 29"/>
                  <a:gd name="T83" fmla="*/ 4 h 32"/>
                  <a:gd name="T84" fmla="*/ 2 w 29"/>
                  <a:gd name="T85" fmla="*/ 8 h 32"/>
                  <a:gd name="T86" fmla="*/ 0 w 29"/>
                  <a:gd name="T87" fmla="*/ 12 h 32"/>
                  <a:gd name="T88" fmla="*/ 2 w 29"/>
                  <a:gd name="T89" fmla="*/ 18 h 32"/>
                  <a:gd name="T90" fmla="*/ 2 w 29"/>
                  <a:gd name="T9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" h="32">
                    <a:moveTo>
                      <a:pt x="2" y="18"/>
                    </a:move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20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8" y="32"/>
                    </a:lnTo>
                    <a:lnTo>
                      <a:pt x="22" y="30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9" y="20"/>
                    </a:lnTo>
                    <a:lnTo>
                      <a:pt x="27" y="1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107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43">
                <a:extLst>
                  <a:ext uri="{FF2B5EF4-FFF2-40B4-BE49-F238E27FC236}">
                    <a16:creationId xmlns:a16="http://schemas.microsoft.com/office/drawing/2014/main" id="{0F572DC0-BE39-4050-9AB3-5D0F737D6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" y="551"/>
                <a:ext cx="545" cy="286"/>
              </a:xfrm>
              <a:custGeom>
                <a:avLst/>
                <a:gdLst>
                  <a:gd name="T0" fmla="*/ 533 w 545"/>
                  <a:gd name="T1" fmla="*/ 0 h 286"/>
                  <a:gd name="T2" fmla="*/ 533 w 545"/>
                  <a:gd name="T3" fmla="*/ 0 h 286"/>
                  <a:gd name="T4" fmla="*/ 495 w 545"/>
                  <a:gd name="T5" fmla="*/ 0 h 286"/>
                  <a:gd name="T6" fmla="*/ 455 w 545"/>
                  <a:gd name="T7" fmla="*/ 2 h 286"/>
                  <a:gd name="T8" fmla="*/ 417 w 545"/>
                  <a:gd name="T9" fmla="*/ 6 h 286"/>
                  <a:gd name="T10" fmla="*/ 381 w 545"/>
                  <a:gd name="T11" fmla="*/ 14 h 286"/>
                  <a:gd name="T12" fmla="*/ 343 w 545"/>
                  <a:gd name="T13" fmla="*/ 24 h 286"/>
                  <a:gd name="T14" fmla="*/ 307 w 545"/>
                  <a:gd name="T15" fmla="*/ 36 h 286"/>
                  <a:gd name="T16" fmla="*/ 273 w 545"/>
                  <a:gd name="T17" fmla="*/ 52 h 286"/>
                  <a:gd name="T18" fmla="*/ 237 w 545"/>
                  <a:gd name="T19" fmla="*/ 68 h 286"/>
                  <a:gd name="T20" fmla="*/ 205 w 545"/>
                  <a:gd name="T21" fmla="*/ 88 h 286"/>
                  <a:gd name="T22" fmla="*/ 171 w 545"/>
                  <a:gd name="T23" fmla="*/ 108 h 286"/>
                  <a:gd name="T24" fmla="*/ 142 w 545"/>
                  <a:gd name="T25" fmla="*/ 132 h 286"/>
                  <a:gd name="T26" fmla="*/ 112 w 545"/>
                  <a:gd name="T27" fmla="*/ 156 h 286"/>
                  <a:gd name="T28" fmla="*/ 82 w 545"/>
                  <a:gd name="T29" fmla="*/ 182 h 286"/>
                  <a:gd name="T30" fmla="*/ 54 w 545"/>
                  <a:gd name="T31" fmla="*/ 208 h 286"/>
                  <a:gd name="T32" fmla="*/ 28 w 545"/>
                  <a:gd name="T33" fmla="*/ 236 h 286"/>
                  <a:gd name="T34" fmla="*/ 4 w 545"/>
                  <a:gd name="T35" fmla="*/ 266 h 286"/>
                  <a:gd name="T36" fmla="*/ 4 w 545"/>
                  <a:gd name="T37" fmla="*/ 266 h 286"/>
                  <a:gd name="T38" fmla="*/ 2 w 545"/>
                  <a:gd name="T39" fmla="*/ 270 h 286"/>
                  <a:gd name="T40" fmla="*/ 0 w 545"/>
                  <a:gd name="T41" fmla="*/ 274 h 286"/>
                  <a:gd name="T42" fmla="*/ 2 w 545"/>
                  <a:gd name="T43" fmla="*/ 278 h 286"/>
                  <a:gd name="T44" fmla="*/ 4 w 545"/>
                  <a:gd name="T45" fmla="*/ 282 h 286"/>
                  <a:gd name="T46" fmla="*/ 8 w 545"/>
                  <a:gd name="T47" fmla="*/ 284 h 286"/>
                  <a:gd name="T48" fmla="*/ 12 w 545"/>
                  <a:gd name="T49" fmla="*/ 286 h 286"/>
                  <a:gd name="T50" fmla="*/ 16 w 545"/>
                  <a:gd name="T51" fmla="*/ 284 h 286"/>
                  <a:gd name="T52" fmla="*/ 20 w 545"/>
                  <a:gd name="T53" fmla="*/ 282 h 286"/>
                  <a:gd name="T54" fmla="*/ 20 w 545"/>
                  <a:gd name="T55" fmla="*/ 282 h 286"/>
                  <a:gd name="T56" fmla="*/ 44 w 545"/>
                  <a:gd name="T57" fmla="*/ 254 h 286"/>
                  <a:gd name="T58" fmla="*/ 70 w 545"/>
                  <a:gd name="T59" fmla="*/ 226 h 286"/>
                  <a:gd name="T60" fmla="*/ 96 w 545"/>
                  <a:gd name="T61" fmla="*/ 200 h 286"/>
                  <a:gd name="T62" fmla="*/ 124 w 545"/>
                  <a:gd name="T63" fmla="*/ 174 h 286"/>
                  <a:gd name="T64" fmla="*/ 154 w 545"/>
                  <a:gd name="T65" fmla="*/ 152 h 286"/>
                  <a:gd name="T66" fmla="*/ 183 w 545"/>
                  <a:gd name="T67" fmla="*/ 130 h 286"/>
                  <a:gd name="T68" fmla="*/ 215 w 545"/>
                  <a:gd name="T69" fmla="*/ 108 h 286"/>
                  <a:gd name="T70" fmla="*/ 247 w 545"/>
                  <a:gd name="T71" fmla="*/ 90 h 286"/>
                  <a:gd name="T72" fmla="*/ 279 w 545"/>
                  <a:gd name="T73" fmla="*/ 74 h 286"/>
                  <a:gd name="T74" fmla="*/ 315 w 545"/>
                  <a:gd name="T75" fmla="*/ 60 h 286"/>
                  <a:gd name="T76" fmla="*/ 349 w 545"/>
                  <a:gd name="T77" fmla="*/ 46 h 286"/>
                  <a:gd name="T78" fmla="*/ 385 w 545"/>
                  <a:gd name="T79" fmla="*/ 38 h 286"/>
                  <a:gd name="T80" fmla="*/ 421 w 545"/>
                  <a:gd name="T81" fmla="*/ 30 h 286"/>
                  <a:gd name="T82" fmla="*/ 459 w 545"/>
                  <a:gd name="T83" fmla="*/ 24 h 286"/>
                  <a:gd name="T84" fmla="*/ 495 w 545"/>
                  <a:gd name="T85" fmla="*/ 24 h 286"/>
                  <a:gd name="T86" fmla="*/ 533 w 545"/>
                  <a:gd name="T87" fmla="*/ 24 h 286"/>
                  <a:gd name="T88" fmla="*/ 533 w 545"/>
                  <a:gd name="T89" fmla="*/ 24 h 286"/>
                  <a:gd name="T90" fmla="*/ 539 w 545"/>
                  <a:gd name="T91" fmla="*/ 24 h 286"/>
                  <a:gd name="T92" fmla="*/ 541 w 545"/>
                  <a:gd name="T93" fmla="*/ 20 h 286"/>
                  <a:gd name="T94" fmla="*/ 545 w 545"/>
                  <a:gd name="T95" fmla="*/ 18 h 286"/>
                  <a:gd name="T96" fmla="*/ 545 w 545"/>
                  <a:gd name="T97" fmla="*/ 14 h 286"/>
                  <a:gd name="T98" fmla="*/ 545 w 545"/>
                  <a:gd name="T99" fmla="*/ 8 h 286"/>
                  <a:gd name="T100" fmla="*/ 541 w 545"/>
                  <a:gd name="T101" fmla="*/ 4 h 286"/>
                  <a:gd name="T102" fmla="*/ 539 w 545"/>
                  <a:gd name="T103" fmla="*/ 2 h 286"/>
                  <a:gd name="T104" fmla="*/ 533 w 545"/>
                  <a:gd name="T105" fmla="*/ 0 h 286"/>
                  <a:gd name="T106" fmla="*/ 533 w 545"/>
                  <a:gd name="T10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45" h="286">
                    <a:moveTo>
                      <a:pt x="533" y="0"/>
                    </a:moveTo>
                    <a:lnTo>
                      <a:pt x="533" y="0"/>
                    </a:lnTo>
                    <a:lnTo>
                      <a:pt x="495" y="0"/>
                    </a:lnTo>
                    <a:lnTo>
                      <a:pt x="455" y="2"/>
                    </a:lnTo>
                    <a:lnTo>
                      <a:pt x="417" y="6"/>
                    </a:lnTo>
                    <a:lnTo>
                      <a:pt x="381" y="14"/>
                    </a:lnTo>
                    <a:lnTo>
                      <a:pt x="343" y="24"/>
                    </a:lnTo>
                    <a:lnTo>
                      <a:pt x="307" y="36"/>
                    </a:lnTo>
                    <a:lnTo>
                      <a:pt x="273" y="52"/>
                    </a:lnTo>
                    <a:lnTo>
                      <a:pt x="237" y="68"/>
                    </a:lnTo>
                    <a:lnTo>
                      <a:pt x="205" y="88"/>
                    </a:lnTo>
                    <a:lnTo>
                      <a:pt x="171" y="108"/>
                    </a:lnTo>
                    <a:lnTo>
                      <a:pt x="142" y="132"/>
                    </a:lnTo>
                    <a:lnTo>
                      <a:pt x="112" y="156"/>
                    </a:lnTo>
                    <a:lnTo>
                      <a:pt x="82" y="182"/>
                    </a:lnTo>
                    <a:lnTo>
                      <a:pt x="54" y="208"/>
                    </a:lnTo>
                    <a:lnTo>
                      <a:pt x="28" y="236"/>
                    </a:lnTo>
                    <a:lnTo>
                      <a:pt x="4" y="266"/>
                    </a:lnTo>
                    <a:lnTo>
                      <a:pt x="4" y="266"/>
                    </a:lnTo>
                    <a:lnTo>
                      <a:pt x="2" y="270"/>
                    </a:lnTo>
                    <a:lnTo>
                      <a:pt x="0" y="274"/>
                    </a:lnTo>
                    <a:lnTo>
                      <a:pt x="2" y="278"/>
                    </a:lnTo>
                    <a:lnTo>
                      <a:pt x="4" y="282"/>
                    </a:lnTo>
                    <a:lnTo>
                      <a:pt x="8" y="284"/>
                    </a:lnTo>
                    <a:lnTo>
                      <a:pt x="12" y="286"/>
                    </a:lnTo>
                    <a:lnTo>
                      <a:pt x="16" y="284"/>
                    </a:lnTo>
                    <a:lnTo>
                      <a:pt x="20" y="282"/>
                    </a:lnTo>
                    <a:lnTo>
                      <a:pt x="20" y="282"/>
                    </a:lnTo>
                    <a:lnTo>
                      <a:pt x="44" y="254"/>
                    </a:lnTo>
                    <a:lnTo>
                      <a:pt x="70" y="226"/>
                    </a:lnTo>
                    <a:lnTo>
                      <a:pt x="96" y="200"/>
                    </a:lnTo>
                    <a:lnTo>
                      <a:pt x="124" y="174"/>
                    </a:lnTo>
                    <a:lnTo>
                      <a:pt x="154" y="152"/>
                    </a:lnTo>
                    <a:lnTo>
                      <a:pt x="183" y="130"/>
                    </a:lnTo>
                    <a:lnTo>
                      <a:pt x="215" y="108"/>
                    </a:lnTo>
                    <a:lnTo>
                      <a:pt x="247" y="90"/>
                    </a:lnTo>
                    <a:lnTo>
                      <a:pt x="279" y="74"/>
                    </a:lnTo>
                    <a:lnTo>
                      <a:pt x="315" y="60"/>
                    </a:lnTo>
                    <a:lnTo>
                      <a:pt x="349" y="46"/>
                    </a:lnTo>
                    <a:lnTo>
                      <a:pt x="385" y="38"/>
                    </a:lnTo>
                    <a:lnTo>
                      <a:pt x="421" y="30"/>
                    </a:lnTo>
                    <a:lnTo>
                      <a:pt x="459" y="24"/>
                    </a:lnTo>
                    <a:lnTo>
                      <a:pt x="495" y="24"/>
                    </a:lnTo>
                    <a:lnTo>
                      <a:pt x="533" y="24"/>
                    </a:lnTo>
                    <a:lnTo>
                      <a:pt x="533" y="24"/>
                    </a:lnTo>
                    <a:lnTo>
                      <a:pt x="539" y="24"/>
                    </a:lnTo>
                    <a:lnTo>
                      <a:pt x="541" y="20"/>
                    </a:lnTo>
                    <a:lnTo>
                      <a:pt x="545" y="18"/>
                    </a:lnTo>
                    <a:lnTo>
                      <a:pt x="545" y="14"/>
                    </a:lnTo>
                    <a:lnTo>
                      <a:pt x="545" y="8"/>
                    </a:lnTo>
                    <a:lnTo>
                      <a:pt x="541" y="4"/>
                    </a:lnTo>
                    <a:lnTo>
                      <a:pt x="539" y="2"/>
                    </a:lnTo>
                    <a:lnTo>
                      <a:pt x="533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107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44">
                <a:extLst>
                  <a:ext uri="{FF2B5EF4-FFF2-40B4-BE49-F238E27FC236}">
                    <a16:creationId xmlns:a16="http://schemas.microsoft.com/office/drawing/2014/main" id="{F88FCFFB-1B1D-4C9E-9028-E81540DCA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" y="861"/>
                <a:ext cx="26" cy="24"/>
              </a:xfrm>
              <a:custGeom>
                <a:avLst/>
                <a:gdLst>
                  <a:gd name="T0" fmla="*/ 12 w 26"/>
                  <a:gd name="T1" fmla="*/ 24 h 24"/>
                  <a:gd name="T2" fmla="*/ 12 w 26"/>
                  <a:gd name="T3" fmla="*/ 24 h 24"/>
                  <a:gd name="T4" fmla="*/ 14 w 26"/>
                  <a:gd name="T5" fmla="*/ 24 h 24"/>
                  <a:gd name="T6" fmla="*/ 14 w 26"/>
                  <a:gd name="T7" fmla="*/ 24 h 24"/>
                  <a:gd name="T8" fmla="*/ 18 w 26"/>
                  <a:gd name="T9" fmla="*/ 24 h 24"/>
                  <a:gd name="T10" fmla="*/ 22 w 26"/>
                  <a:gd name="T11" fmla="*/ 20 h 24"/>
                  <a:gd name="T12" fmla="*/ 24 w 26"/>
                  <a:gd name="T13" fmla="*/ 16 h 24"/>
                  <a:gd name="T14" fmla="*/ 26 w 26"/>
                  <a:gd name="T15" fmla="*/ 12 h 24"/>
                  <a:gd name="T16" fmla="*/ 24 w 26"/>
                  <a:gd name="T17" fmla="*/ 8 h 24"/>
                  <a:gd name="T18" fmla="*/ 22 w 26"/>
                  <a:gd name="T19" fmla="*/ 4 h 24"/>
                  <a:gd name="T20" fmla="*/ 18 w 26"/>
                  <a:gd name="T21" fmla="*/ 2 h 24"/>
                  <a:gd name="T22" fmla="*/ 14 w 26"/>
                  <a:gd name="T23" fmla="*/ 0 h 24"/>
                  <a:gd name="T24" fmla="*/ 14 w 26"/>
                  <a:gd name="T25" fmla="*/ 0 h 24"/>
                  <a:gd name="T26" fmla="*/ 12 w 26"/>
                  <a:gd name="T27" fmla="*/ 0 h 24"/>
                  <a:gd name="T28" fmla="*/ 12 w 26"/>
                  <a:gd name="T29" fmla="*/ 0 h 24"/>
                  <a:gd name="T30" fmla="*/ 6 w 26"/>
                  <a:gd name="T31" fmla="*/ 2 h 24"/>
                  <a:gd name="T32" fmla="*/ 2 w 26"/>
                  <a:gd name="T33" fmla="*/ 4 h 24"/>
                  <a:gd name="T34" fmla="*/ 0 w 26"/>
                  <a:gd name="T35" fmla="*/ 8 h 24"/>
                  <a:gd name="T36" fmla="*/ 0 w 26"/>
                  <a:gd name="T37" fmla="*/ 12 h 24"/>
                  <a:gd name="T38" fmla="*/ 0 w 26"/>
                  <a:gd name="T39" fmla="*/ 16 h 24"/>
                  <a:gd name="T40" fmla="*/ 2 w 26"/>
                  <a:gd name="T41" fmla="*/ 20 h 24"/>
                  <a:gd name="T42" fmla="*/ 6 w 26"/>
                  <a:gd name="T43" fmla="*/ 24 h 24"/>
                  <a:gd name="T44" fmla="*/ 12 w 26"/>
                  <a:gd name="T45" fmla="*/ 24 h 24"/>
                  <a:gd name="T46" fmla="*/ 12 w 26"/>
                  <a:gd name="T47" fmla="*/ 24 h 24"/>
                  <a:gd name="T48" fmla="*/ 14 w 26"/>
                  <a:gd name="T49" fmla="*/ 24 h 24"/>
                  <a:gd name="T50" fmla="*/ 14 w 26"/>
                  <a:gd name="T51" fmla="*/ 24 h 24"/>
                  <a:gd name="T52" fmla="*/ 18 w 26"/>
                  <a:gd name="T53" fmla="*/ 24 h 24"/>
                  <a:gd name="T54" fmla="*/ 22 w 26"/>
                  <a:gd name="T55" fmla="*/ 20 h 24"/>
                  <a:gd name="T56" fmla="*/ 24 w 26"/>
                  <a:gd name="T57" fmla="*/ 16 h 24"/>
                  <a:gd name="T58" fmla="*/ 26 w 26"/>
                  <a:gd name="T59" fmla="*/ 12 h 24"/>
                  <a:gd name="T60" fmla="*/ 24 w 26"/>
                  <a:gd name="T61" fmla="*/ 8 h 24"/>
                  <a:gd name="T62" fmla="*/ 22 w 26"/>
                  <a:gd name="T63" fmla="*/ 4 h 24"/>
                  <a:gd name="T64" fmla="*/ 18 w 26"/>
                  <a:gd name="T65" fmla="*/ 2 h 24"/>
                  <a:gd name="T66" fmla="*/ 14 w 26"/>
                  <a:gd name="T67" fmla="*/ 0 h 24"/>
                  <a:gd name="T68" fmla="*/ 14 w 26"/>
                  <a:gd name="T69" fmla="*/ 0 h 24"/>
                  <a:gd name="T70" fmla="*/ 12 w 26"/>
                  <a:gd name="T71" fmla="*/ 0 h 24"/>
                  <a:gd name="T72" fmla="*/ 12 w 26"/>
                  <a:gd name="T73" fmla="*/ 0 h 24"/>
                  <a:gd name="T74" fmla="*/ 6 w 26"/>
                  <a:gd name="T75" fmla="*/ 2 h 24"/>
                  <a:gd name="T76" fmla="*/ 2 w 26"/>
                  <a:gd name="T77" fmla="*/ 4 h 24"/>
                  <a:gd name="T78" fmla="*/ 0 w 26"/>
                  <a:gd name="T79" fmla="*/ 8 h 24"/>
                  <a:gd name="T80" fmla="*/ 0 w 26"/>
                  <a:gd name="T81" fmla="*/ 12 h 24"/>
                  <a:gd name="T82" fmla="*/ 0 w 26"/>
                  <a:gd name="T83" fmla="*/ 16 h 24"/>
                  <a:gd name="T84" fmla="*/ 2 w 26"/>
                  <a:gd name="T85" fmla="*/ 20 h 24"/>
                  <a:gd name="T86" fmla="*/ 6 w 26"/>
                  <a:gd name="T87" fmla="*/ 24 h 24"/>
                  <a:gd name="T88" fmla="*/ 12 w 26"/>
                  <a:gd name="T89" fmla="*/ 24 h 24"/>
                  <a:gd name="T90" fmla="*/ 12 w 26"/>
                  <a:gd name="T9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45">
                <a:extLst>
                  <a:ext uri="{FF2B5EF4-FFF2-40B4-BE49-F238E27FC236}">
                    <a16:creationId xmlns:a16="http://schemas.microsoft.com/office/drawing/2014/main" id="{27E8D3EB-3B50-49C9-B38B-6F732A89A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907"/>
                <a:ext cx="26" cy="24"/>
              </a:xfrm>
              <a:custGeom>
                <a:avLst/>
                <a:gdLst>
                  <a:gd name="T0" fmla="*/ 14 w 26"/>
                  <a:gd name="T1" fmla="*/ 0 h 24"/>
                  <a:gd name="T2" fmla="*/ 14 w 26"/>
                  <a:gd name="T3" fmla="*/ 0 h 24"/>
                  <a:gd name="T4" fmla="*/ 10 w 26"/>
                  <a:gd name="T5" fmla="*/ 0 h 24"/>
                  <a:gd name="T6" fmla="*/ 10 w 26"/>
                  <a:gd name="T7" fmla="*/ 0 h 24"/>
                  <a:gd name="T8" fmla="*/ 6 w 26"/>
                  <a:gd name="T9" fmla="*/ 0 h 24"/>
                  <a:gd name="T10" fmla="*/ 2 w 26"/>
                  <a:gd name="T11" fmla="*/ 4 h 24"/>
                  <a:gd name="T12" fmla="*/ 0 w 26"/>
                  <a:gd name="T13" fmla="*/ 8 h 24"/>
                  <a:gd name="T14" fmla="*/ 0 w 26"/>
                  <a:gd name="T15" fmla="*/ 12 h 24"/>
                  <a:gd name="T16" fmla="*/ 0 w 26"/>
                  <a:gd name="T17" fmla="*/ 12 h 24"/>
                  <a:gd name="T18" fmla="*/ 0 w 26"/>
                  <a:gd name="T19" fmla="*/ 16 h 24"/>
                  <a:gd name="T20" fmla="*/ 2 w 26"/>
                  <a:gd name="T21" fmla="*/ 20 h 24"/>
                  <a:gd name="T22" fmla="*/ 6 w 26"/>
                  <a:gd name="T23" fmla="*/ 22 h 24"/>
                  <a:gd name="T24" fmla="*/ 10 w 26"/>
                  <a:gd name="T25" fmla="*/ 24 h 24"/>
                  <a:gd name="T26" fmla="*/ 10 w 26"/>
                  <a:gd name="T27" fmla="*/ 24 h 24"/>
                  <a:gd name="T28" fmla="*/ 14 w 26"/>
                  <a:gd name="T29" fmla="*/ 24 h 24"/>
                  <a:gd name="T30" fmla="*/ 14 w 26"/>
                  <a:gd name="T31" fmla="*/ 24 h 24"/>
                  <a:gd name="T32" fmla="*/ 20 w 26"/>
                  <a:gd name="T33" fmla="*/ 22 h 24"/>
                  <a:gd name="T34" fmla="*/ 24 w 26"/>
                  <a:gd name="T35" fmla="*/ 20 h 24"/>
                  <a:gd name="T36" fmla="*/ 26 w 26"/>
                  <a:gd name="T37" fmla="*/ 16 h 24"/>
                  <a:gd name="T38" fmla="*/ 26 w 26"/>
                  <a:gd name="T39" fmla="*/ 12 h 24"/>
                  <a:gd name="T40" fmla="*/ 26 w 26"/>
                  <a:gd name="T41" fmla="*/ 12 h 24"/>
                  <a:gd name="T42" fmla="*/ 26 w 26"/>
                  <a:gd name="T43" fmla="*/ 8 h 24"/>
                  <a:gd name="T44" fmla="*/ 24 w 26"/>
                  <a:gd name="T45" fmla="*/ 4 h 24"/>
                  <a:gd name="T46" fmla="*/ 20 w 26"/>
                  <a:gd name="T47" fmla="*/ 0 h 24"/>
                  <a:gd name="T48" fmla="*/ 14 w 26"/>
                  <a:gd name="T49" fmla="*/ 0 h 24"/>
                  <a:gd name="T50" fmla="*/ 14 w 26"/>
                  <a:gd name="T5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4">
                    <a:moveTo>
                      <a:pt x="14" y="0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107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25C1A0-B4DB-4406-9B4B-26E325F8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802" y="277022"/>
              <a:ext cx="2691210" cy="1877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6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/>
      <p:bldP spid="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组合 84">
            <a:extLst>
              <a:ext uri="{FF2B5EF4-FFF2-40B4-BE49-F238E27FC236}">
                <a16:creationId xmlns:a16="http://schemas.microsoft.com/office/drawing/2014/main" id="{858B5522-D273-4A70-B998-A94C4E672520}"/>
              </a:ext>
            </a:extLst>
          </p:cNvPr>
          <p:cNvGrpSpPr/>
          <p:nvPr/>
        </p:nvGrpSpPr>
        <p:grpSpPr>
          <a:xfrm>
            <a:off x="560371" y="2006042"/>
            <a:ext cx="2474340" cy="4392158"/>
            <a:chOff x="1193253" y="2330423"/>
            <a:chExt cx="2670242" cy="4739902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570CEFF8-D6AC-4C8D-AD37-0C4318080ECE}"/>
                </a:ext>
              </a:extLst>
            </p:cNvPr>
            <p:cNvGrpSpPr/>
            <p:nvPr/>
          </p:nvGrpSpPr>
          <p:grpSpPr>
            <a:xfrm>
              <a:off x="1193253" y="2330423"/>
              <a:ext cx="2670242" cy="4739902"/>
              <a:chOff x="458514" y="1651232"/>
              <a:chExt cx="2585620" cy="4589690"/>
            </a:xfrm>
          </p:grpSpPr>
          <p:pic>
            <p:nvPicPr>
              <p:cNvPr id="73" name="图片 72">
                <a:extLst>
                  <a:ext uri="{FF2B5EF4-FFF2-40B4-BE49-F238E27FC236}">
                    <a16:creationId xmlns:a16="http://schemas.microsoft.com/office/drawing/2014/main" id="{853E8323-C7F0-4B1C-86DF-966687D14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491" y="1651232"/>
                <a:ext cx="2330473" cy="4589690"/>
              </a:xfrm>
              <a:prstGeom prst="rect">
                <a:avLst/>
              </a:prstGeom>
            </p:spPr>
          </p:pic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id="{67DCED0A-667C-4934-8606-19384EBEA8DE}"/>
                  </a:ext>
                </a:extLst>
              </p:cNvPr>
              <p:cNvGrpSpPr/>
              <p:nvPr/>
            </p:nvGrpSpPr>
            <p:grpSpPr>
              <a:xfrm>
                <a:off x="458514" y="2546750"/>
                <a:ext cx="2585620" cy="479613"/>
                <a:chOff x="1412111" y="2241575"/>
                <a:chExt cx="3076284" cy="1032676"/>
              </a:xfrm>
            </p:grpSpPr>
            <p:sp>
              <p:nvSpPr>
                <p:cNvPr id="75" name="ïṩliḑè">
                  <a:extLst>
                    <a:ext uri="{FF2B5EF4-FFF2-40B4-BE49-F238E27FC236}">
                      <a16:creationId xmlns:a16="http://schemas.microsoft.com/office/drawing/2014/main" id="{4BE98BD1-5A81-486E-94C7-4C515D505320}"/>
                    </a:ext>
                  </a:extLst>
                </p:cNvPr>
                <p:cNvSpPr/>
                <p:nvPr/>
              </p:nvSpPr>
              <p:spPr bwMode="auto">
                <a:xfrm>
                  <a:off x="2438263" y="2241575"/>
                  <a:ext cx="510902" cy="1032675"/>
                </a:xfrm>
                <a:custGeom>
                  <a:avLst/>
                  <a:gdLst>
                    <a:gd name="T0" fmla="*/ 0 w 127"/>
                    <a:gd name="T1" fmla="*/ 203 h 258"/>
                    <a:gd name="T2" fmla="*/ 0 w 127"/>
                    <a:gd name="T3" fmla="*/ 203 h 258"/>
                    <a:gd name="T4" fmla="*/ 64 w 127"/>
                    <a:gd name="T5" fmla="*/ 258 h 258"/>
                    <a:gd name="T6" fmla="*/ 127 w 127"/>
                    <a:gd name="T7" fmla="*/ 203 h 258"/>
                    <a:gd name="T8" fmla="*/ 127 w 127"/>
                    <a:gd name="T9" fmla="*/ 0 h 258"/>
                    <a:gd name="T10" fmla="*/ 44 w 127"/>
                    <a:gd name="T11" fmla="*/ 0 h 258"/>
                    <a:gd name="T12" fmla="*/ 0 w 127"/>
                    <a:gd name="T13" fmla="*/ 203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7" h="258">
                      <a:moveTo>
                        <a:pt x="0" y="203"/>
                      </a:move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34"/>
                        <a:pt x="29" y="258"/>
                        <a:pt x="64" y="258"/>
                      </a:cubicBezTo>
                      <a:cubicBezTo>
                        <a:pt x="99" y="258"/>
                        <a:pt x="127" y="233"/>
                        <a:pt x="127" y="203"/>
                      </a:cubicBez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lnTo>
                        <a:pt x="0" y="203"/>
                      </a:lnTo>
                      <a:close/>
                    </a:path>
                  </a:pathLst>
                </a:custGeom>
                <a:solidFill>
                  <a:srgbClr val="A6ACC3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íṧ1ídé">
                  <a:extLst>
                    <a:ext uri="{FF2B5EF4-FFF2-40B4-BE49-F238E27FC236}">
                      <a16:creationId xmlns:a16="http://schemas.microsoft.com/office/drawing/2014/main" id="{A3833763-A749-4B89-B7CE-082208F0D6AA}"/>
                    </a:ext>
                  </a:extLst>
                </p:cNvPr>
                <p:cNvSpPr/>
                <p:nvPr/>
              </p:nvSpPr>
              <p:spPr bwMode="auto">
                <a:xfrm>
                  <a:off x="3286142" y="2241575"/>
                  <a:ext cx="689176" cy="1032675"/>
                </a:xfrm>
                <a:custGeom>
                  <a:avLst/>
                  <a:gdLst>
                    <a:gd name="T0" fmla="*/ 171 w 172"/>
                    <a:gd name="T1" fmla="*/ 203 h 258"/>
                    <a:gd name="T2" fmla="*/ 83 w 172"/>
                    <a:gd name="T3" fmla="*/ 0 h 258"/>
                    <a:gd name="T4" fmla="*/ 0 w 172"/>
                    <a:gd name="T5" fmla="*/ 0 h 258"/>
                    <a:gd name="T6" fmla="*/ 44 w 172"/>
                    <a:gd name="T7" fmla="*/ 203 h 258"/>
                    <a:gd name="T8" fmla="*/ 45 w 172"/>
                    <a:gd name="T9" fmla="*/ 203 h 258"/>
                    <a:gd name="T10" fmla="*/ 109 w 172"/>
                    <a:gd name="T11" fmla="*/ 258 h 258"/>
                    <a:gd name="T12" fmla="*/ 172 w 172"/>
                    <a:gd name="T13" fmla="*/ 203 h 258"/>
                    <a:gd name="T14" fmla="*/ 171 w 172"/>
                    <a:gd name="T15" fmla="*/ 203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2" h="258">
                      <a:moveTo>
                        <a:pt x="171" y="203"/>
                      </a:moveTo>
                      <a:cubicBezTo>
                        <a:pt x="83" y="0"/>
                        <a:pt x="83" y="0"/>
                        <a:pt x="8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4" y="203"/>
                        <a:pt x="44" y="203"/>
                        <a:pt x="44" y="203"/>
                      </a:cubicBezTo>
                      <a:cubicBezTo>
                        <a:pt x="45" y="203"/>
                        <a:pt x="45" y="203"/>
                        <a:pt x="45" y="203"/>
                      </a:cubicBezTo>
                      <a:cubicBezTo>
                        <a:pt x="45" y="234"/>
                        <a:pt x="73" y="258"/>
                        <a:pt x="109" y="258"/>
                      </a:cubicBezTo>
                      <a:cubicBezTo>
                        <a:pt x="144" y="258"/>
                        <a:pt x="172" y="233"/>
                        <a:pt x="172" y="203"/>
                      </a:cubicBezTo>
                      <a:lnTo>
                        <a:pt x="171" y="203"/>
                      </a:lnTo>
                      <a:close/>
                    </a:path>
                  </a:pathLst>
                </a:custGeom>
                <a:solidFill>
                  <a:srgbClr val="A6ACC3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ïṣľíḑè">
                  <a:extLst>
                    <a:ext uri="{FF2B5EF4-FFF2-40B4-BE49-F238E27FC236}">
                      <a16:creationId xmlns:a16="http://schemas.microsoft.com/office/drawing/2014/main" id="{48A822AE-73F9-4577-9DF9-D0B34510BC81}"/>
                    </a:ext>
                  </a:extLst>
                </p:cNvPr>
                <p:cNvSpPr/>
                <p:nvPr/>
              </p:nvSpPr>
              <p:spPr bwMode="auto">
                <a:xfrm>
                  <a:off x="1412111" y="2241575"/>
                  <a:ext cx="865271" cy="1032675"/>
                </a:xfrm>
                <a:custGeom>
                  <a:avLst/>
                  <a:gdLst>
                    <a:gd name="T0" fmla="*/ 216 w 216"/>
                    <a:gd name="T1" fmla="*/ 0 h 258"/>
                    <a:gd name="T2" fmla="*/ 129 w 216"/>
                    <a:gd name="T3" fmla="*/ 200 h 258"/>
                    <a:gd name="T4" fmla="*/ 128 w 216"/>
                    <a:gd name="T5" fmla="*/ 203 h 258"/>
                    <a:gd name="T6" fmla="*/ 128 w 216"/>
                    <a:gd name="T7" fmla="*/ 203 h 258"/>
                    <a:gd name="T8" fmla="*/ 64 w 216"/>
                    <a:gd name="T9" fmla="*/ 258 h 258"/>
                    <a:gd name="T10" fmla="*/ 0 w 216"/>
                    <a:gd name="T11" fmla="*/ 203 h 258"/>
                    <a:gd name="T12" fmla="*/ 11 w 216"/>
                    <a:gd name="T13" fmla="*/ 185 h 258"/>
                    <a:gd name="T14" fmla="*/ 133 w 216"/>
                    <a:gd name="T15" fmla="*/ 0 h 258"/>
                    <a:gd name="T16" fmla="*/ 216 w 216"/>
                    <a:gd name="T17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6" h="258">
                      <a:moveTo>
                        <a:pt x="216" y="0"/>
                      </a:moveTo>
                      <a:cubicBezTo>
                        <a:pt x="129" y="200"/>
                        <a:pt x="129" y="200"/>
                        <a:pt x="129" y="200"/>
                      </a:cubicBezTo>
                      <a:cubicBezTo>
                        <a:pt x="128" y="203"/>
                        <a:pt x="128" y="203"/>
                        <a:pt x="128" y="203"/>
                      </a:cubicBezTo>
                      <a:cubicBezTo>
                        <a:pt x="128" y="203"/>
                        <a:pt x="128" y="203"/>
                        <a:pt x="128" y="203"/>
                      </a:cubicBezTo>
                      <a:cubicBezTo>
                        <a:pt x="128" y="233"/>
                        <a:pt x="99" y="258"/>
                        <a:pt x="64" y="258"/>
                      </a:cubicBezTo>
                      <a:cubicBezTo>
                        <a:pt x="29" y="258"/>
                        <a:pt x="0" y="234"/>
                        <a:pt x="0" y="203"/>
                      </a:cubicBezTo>
                      <a:cubicBezTo>
                        <a:pt x="11" y="185"/>
                        <a:pt x="11" y="185"/>
                        <a:pt x="11" y="185"/>
                      </a:cubicBezTo>
                      <a:cubicBezTo>
                        <a:pt x="133" y="0"/>
                        <a:pt x="133" y="0"/>
                        <a:pt x="133" y="0"/>
                      </a:cubicBezTo>
                      <a:lnTo>
                        <a:pt x="216" y="0"/>
                      </a:lnTo>
                      <a:close/>
                    </a:path>
                  </a:pathLst>
                </a:custGeom>
                <a:solidFill>
                  <a:srgbClr val="A6ACC3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îṡļïḍe">
                  <a:extLst>
                    <a:ext uri="{FF2B5EF4-FFF2-40B4-BE49-F238E27FC236}">
                      <a16:creationId xmlns:a16="http://schemas.microsoft.com/office/drawing/2014/main" id="{3E54DFFA-4D77-4446-A052-9FC207E55A31}"/>
                    </a:ext>
                  </a:extLst>
                </p:cNvPr>
                <p:cNvSpPr/>
                <p:nvPr/>
              </p:nvSpPr>
              <p:spPr bwMode="auto">
                <a:xfrm>
                  <a:off x="1925186" y="2241575"/>
                  <a:ext cx="689176" cy="1032675"/>
                </a:xfrm>
                <a:custGeom>
                  <a:avLst/>
                  <a:gdLst>
                    <a:gd name="T0" fmla="*/ 0 w 172"/>
                    <a:gd name="T1" fmla="*/ 203 h 258"/>
                    <a:gd name="T2" fmla="*/ 0 w 172"/>
                    <a:gd name="T3" fmla="*/ 203 h 258"/>
                    <a:gd name="T4" fmla="*/ 64 w 172"/>
                    <a:gd name="T5" fmla="*/ 258 h 258"/>
                    <a:gd name="T6" fmla="*/ 128 w 172"/>
                    <a:gd name="T7" fmla="*/ 203 h 258"/>
                    <a:gd name="T8" fmla="*/ 128 w 172"/>
                    <a:gd name="T9" fmla="*/ 203 h 258"/>
                    <a:gd name="T10" fmla="*/ 172 w 172"/>
                    <a:gd name="T11" fmla="*/ 0 h 258"/>
                    <a:gd name="T12" fmla="*/ 88 w 172"/>
                    <a:gd name="T13" fmla="*/ 0 h 258"/>
                    <a:gd name="T14" fmla="*/ 0 w 172"/>
                    <a:gd name="T15" fmla="*/ 203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2" h="258">
                      <a:moveTo>
                        <a:pt x="0" y="203"/>
                      </a:move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34"/>
                        <a:pt x="28" y="258"/>
                        <a:pt x="64" y="258"/>
                      </a:cubicBezTo>
                      <a:cubicBezTo>
                        <a:pt x="99" y="258"/>
                        <a:pt x="128" y="233"/>
                        <a:pt x="128" y="203"/>
                      </a:cubicBezTo>
                      <a:cubicBezTo>
                        <a:pt x="128" y="203"/>
                        <a:pt x="128" y="203"/>
                        <a:pt x="128" y="203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lnTo>
                        <a:pt x="0" y="203"/>
                      </a:lnTo>
                      <a:close/>
                    </a:path>
                  </a:pathLst>
                </a:custGeom>
                <a:solidFill>
                  <a:srgbClr val="FD4E53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íšļidé">
                  <a:extLst>
                    <a:ext uri="{FF2B5EF4-FFF2-40B4-BE49-F238E27FC236}">
                      <a16:creationId xmlns:a16="http://schemas.microsoft.com/office/drawing/2014/main" id="{F028628D-9097-42D3-B715-24AAC23ECA51}"/>
                    </a:ext>
                  </a:extLst>
                </p:cNvPr>
                <p:cNvSpPr/>
                <p:nvPr/>
              </p:nvSpPr>
              <p:spPr bwMode="auto">
                <a:xfrm>
                  <a:off x="2949166" y="2241575"/>
                  <a:ext cx="513077" cy="1032675"/>
                </a:xfrm>
                <a:custGeom>
                  <a:avLst/>
                  <a:gdLst>
                    <a:gd name="T0" fmla="*/ 84 w 128"/>
                    <a:gd name="T1" fmla="*/ 0 h 258"/>
                    <a:gd name="T2" fmla="*/ 0 w 128"/>
                    <a:gd name="T3" fmla="*/ 0 h 258"/>
                    <a:gd name="T4" fmla="*/ 0 w 128"/>
                    <a:gd name="T5" fmla="*/ 203 h 258"/>
                    <a:gd name="T6" fmla="*/ 64 w 128"/>
                    <a:gd name="T7" fmla="*/ 258 h 258"/>
                    <a:gd name="T8" fmla="*/ 128 w 128"/>
                    <a:gd name="T9" fmla="*/ 203 h 258"/>
                    <a:gd name="T10" fmla="*/ 128 w 128"/>
                    <a:gd name="T11" fmla="*/ 203 h 258"/>
                    <a:gd name="T12" fmla="*/ 84 w 128"/>
                    <a:gd name="T13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258">
                      <a:moveTo>
                        <a:pt x="8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34"/>
                        <a:pt x="29" y="258"/>
                        <a:pt x="64" y="258"/>
                      </a:cubicBezTo>
                      <a:cubicBezTo>
                        <a:pt x="100" y="258"/>
                        <a:pt x="128" y="233"/>
                        <a:pt x="128" y="203"/>
                      </a:cubicBezTo>
                      <a:cubicBezTo>
                        <a:pt x="128" y="203"/>
                        <a:pt x="128" y="203"/>
                        <a:pt x="128" y="203"/>
                      </a:cubicBez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FFF0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îṥ1îḓè">
                  <a:extLst>
                    <a:ext uri="{FF2B5EF4-FFF2-40B4-BE49-F238E27FC236}">
                      <a16:creationId xmlns:a16="http://schemas.microsoft.com/office/drawing/2014/main" id="{94495EA3-7E76-443E-9CF5-F213048B2D34}"/>
                    </a:ext>
                  </a:extLst>
                </p:cNvPr>
                <p:cNvSpPr/>
                <p:nvPr/>
              </p:nvSpPr>
              <p:spPr bwMode="auto">
                <a:xfrm>
                  <a:off x="2949166" y="2241575"/>
                  <a:ext cx="513077" cy="1032675"/>
                </a:xfrm>
                <a:custGeom>
                  <a:avLst/>
                  <a:gdLst>
                    <a:gd name="T0" fmla="*/ 84 w 128"/>
                    <a:gd name="T1" fmla="*/ 0 h 258"/>
                    <a:gd name="T2" fmla="*/ 0 w 128"/>
                    <a:gd name="T3" fmla="*/ 0 h 258"/>
                    <a:gd name="T4" fmla="*/ 0 w 128"/>
                    <a:gd name="T5" fmla="*/ 203 h 258"/>
                    <a:gd name="T6" fmla="*/ 64 w 128"/>
                    <a:gd name="T7" fmla="*/ 258 h 258"/>
                    <a:gd name="T8" fmla="*/ 128 w 128"/>
                    <a:gd name="T9" fmla="*/ 203 h 258"/>
                    <a:gd name="T10" fmla="*/ 128 w 128"/>
                    <a:gd name="T11" fmla="*/ 203 h 258"/>
                    <a:gd name="T12" fmla="*/ 84 w 128"/>
                    <a:gd name="T13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258">
                      <a:moveTo>
                        <a:pt x="8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34"/>
                        <a:pt x="29" y="258"/>
                        <a:pt x="64" y="258"/>
                      </a:cubicBezTo>
                      <a:cubicBezTo>
                        <a:pt x="100" y="258"/>
                        <a:pt x="128" y="233"/>
                        <a:pt x="128" y="203"/>
                      </a:cubicBezTo>
                      <a:cubicBezTo>
                        <a:pt x="128" y="203"/>
                        <a:pt x="128" y="203"/>
                        <a:pt x="128" y="203"/>
                      </a:cubicBez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FD4E53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ïṩḷïďé">
                  <a:extLst>
                    <a:ext uri="{FF2B5EF4-FFF2-40B4-BE49-F238E27FC236}">
                      <a16:creationId xmlns:a16="http://schemas.microsoft.com/office/drawing/2014/main" id="{57F0DC85-78FA-4B46-B084-919A39402CF9}"/>
                    </a:ext>
                  </a:extLst>
                </p:cNvPr>
                <p:cNvSpPr/>
                <p:nvPr/>
              </p:nvSpPr>
              <p:spPr bwMode="auto">
                <a:xfrm>
                  <a:off x="3618773" y="2241575"/>
                  <a:ext cx="869622" cy="1032675"/>
                </a:xfrm>
                <a:custGeom>
                  <a:avLst/>
                  <a:gdLst>
                    <a:gd name="T0" fmla="*/ 216 w 217"/>
                    <a:gd name="T1" fmla="*/ 203 h 258"/>
                    <a:gd name="T2" fmla="*/ 84 w 217"/>
                    <a:gd name="T3" fmla="*/ 0 h 258"/>
                    <a:gd name="T4" fmla="*/ 0 w 217"/>
                    <a:gd name="T5" fmla="*/ 0 h 258"/>
                    <a:gd name="T6" fmla="*/ 88 w 217"/>
                    <a:gd name="T7" fmla="*/ 203 h 258"/>
                    <a:gd name="T8" fmla="*/ 89 w 217"/>
                    <a:gd name="T9" fmla="*/ 203 h 258"/>
                    <a:gd name="T10" fmla="*/ 153 w 217"/>
                    <a:gd name="T11" fmla="*/ 258 h 258"/>
                    <a:gd name="T12" fmla="*/ 217 w 217"/>
                    <a:gd name="T13" fmla="*/ 203 h 258"/>
                    <a:gd name="T14" fmla="*/ 216 w 217"/>
                    <a:gd name="T15" fmla="*/ 203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7" h="258">
                      <a:moveTo>
                        <a:pt x="216" y="203"/>
                      </a:move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8" y="203"/>
                        <a:pt x="88" y="203"/>
                        <a:pt x="88" y="203"/>
                      </a:cubicBezTo>
                      <a:cubicBezTo>
                        <a:pt x="89" y="203"/>
                        <a:pt x="89" y="203"/>
                        <a:pt x="89" y="203"/>
                      </a:cubicBezTo>
                      <a:cubicBezTo>
                        <a:pt x="89" y="234"/>
                        <a:pt x="117" y="258"/>
                        <a:pt x="153" y="258"/>
                      </a:cubicBezTo>
                      <a:cubicBezTo>
                        <a:pt x="188" y="258"/>
                        <a:pt x="217" y="233"/>
                        <a:pt x="217" y="203"/>
                      </a:cubicBezTo>
                      <a:lnTo>
                        <a:pt x="216" y="203"/>
                      </a:lnTo>
                      <a:close/>
                    </a:path>
                  </a:pathLst>
                </a:custGeom>
                <a:solidFill>
                  <a:srgbClr val="FD4E53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îŝḻidè">
                  <a:extLst>
                    <a:ext uri="{FF2B5EF4-FFF2-40B4-BE49-F238E27FC236}">
                      <a16:creationId xmlns:a16="http://schemas.microsoft.com/office/drawing/2014/main" id="{A12EFCAF-CA17-43FC-9A84-6E13424FA154}"/>
                    </a:ext>
                  </a:extLst>
                </p:cNvPr>
                <p:cNvSpPr/>
                <p:nvPr/>
              </p:nvSpPr>
              <p:spPr bwMode="auto">
                <a:xfrm>
                  <a:off x="3975318" y="3054672"/>
                  <a:ext cx="510902" cy="219579"/>
                </a:xfrm>
                <a:custGeom>
                  <a:avLst/>
                  <a:gdLst>
                    <a:gd name="T0" fmla="*/ 127 w 127"/>
                    <a:gd name="T1" fmla="*/ 0 h 55"/>
                    <a:gd name="T2" fmla="*/ 64 w 127"/>
                    <a:gd name="T3" fmla="*/ 55 h 55"/>
                    <a:gd name="T4" fmla="*/ 0 w 127"/>
                    <a:gd name="T5" fmla="*/ 0 h 55"/>
                    <a:gd name="T6" fmla="*/ 127 w 127"/>
                    <a:gd name="T7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" h="55">
                      <a:moveTo>
                        <a:pt x="127" y="0"/>
                      </a:moveTo>
                      <a:cubicBezTo>
                        <a:pt x="127" y="30"/>
                        <a:pt x="99" y="55"/>
                        <a:pt x="64" y="55"/>
                      </a:cubicBezTo>
                      <a:cubicBezTo>
                        <a:pt x="28" y="55"/>
                        <a:pt x="0" y="31"/>
                        <a:pt x="0" y="0"/>
                      </a:cubicBez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rgbClr val="FD4E53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EF6F39E8-7094-4EC8-B9FF-BB0D73CCF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168" y="3984146"/>
              <a:ext cx="1012564" cy="1130533"/>
            </a:xfrm>
            <a:prstGeom prst="rect">
              <a:avLst/>
            </a:prstGeom>
          </p:spPr>
        </p:pic>
      </p:grpSp>
      <p:pic>
        <p:nvPicPr>
          <p:cNvPr id="116" name="PA_库_图片 10">
            <a:extLst>
              <a:ext uri="{FF2B5EF4-FFF2-40B4-BE49-F238E27FC236}">
                <a16:creationId xmlns:a16="http://schemas.microsoft.com/office/drawing/2014/main" id="{B6878E44-257D-45FB-B4F3-11808ABABCD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8587">
            <a:off x="6896135" y="4447082"/>
            <a:ext cx="1600403" cy="166724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17" name="PA_库_图片 10">
            <a:extLst>
              <a:ext uri="{FF2B5EF4-FFF2-40B4-BE49-F238E27FC236}">
                <a16:creationId xmlns:a16="http://schemas.microsoft.com/office/drawing/2014/main" id="{FE220455-8CD4-474F-81CE-9BDE18FFDE7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254">
            <a:off x="9356683" y="4465174"/>
            <a:ext cx="1863645" cy="166724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18" name="PA_库_图片 10">
            <a:extLst>
              <a:ext uri="{FF2B5EF4-FFF2-40B4-BE49-F238E27FC236}">
                <a16:creationId xmlns:a16="http://schemas.microsoft.com/office/drawing/2014/main" id="{DFCE1DDD-705B-481E-AB85-35440C71F3C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6227">
            <a:off x="4206989" y="4596063"/>
            <a:ext cx="1180882" cy="166724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15" name="PA_库_图片 10">
            <a:extLst>
              <a:ext uri="{FF2B5EF4-FFF2-40B4-BE49-F238E27FC236}">
                <a16:creationId xmlns:a16="http://schemas.microsoft.com/office/drawing/2014/main" id="{48DE3874-CEC1-4C2D-B847-E345238CD66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39" y="2648697"/>
            <a:ext cx="1473328" cy="1417731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13" name="PA_库_图片 10">
            <a:extLst>
              <a:ext uri="{FF2B5EF4-FFF2-40B4-BE49-F238E27FC236}">
                <a16:creationId xmlns:a16="http://schemas.microsoft.com/office/drawing/2014/main" id="{5B6E93B0-DDFE-4A4A-85F7-E43DF76741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1716">
            <a:off x="3517848" y="2772365"/>
            <a:ext cx="1384208" cy="11631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14" name="PA_库_图片 10">
            <a:extLst>
              <a:ext uri="{FF2B5EF4-FFF2-40B4-BE49-F238E27FC236}">
                <a16:creationId xmlns:a16="http://schemas.microsoft.com/office/drawing/2014/main" id="{CB92D48E-88D1-4BC7-9BA6-6681349AF78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1074">
            <a:off x="10769671" y="2711683"/>
            <a:ext cx="1059586" cy="147164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556B9A4C-ECD9-4573-B371-4C7E55D9DD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06" y="3112958"/>
            <a:ext cx="2382959" cy="2382959"/>
          </a:xfrm>
          <a:prstGeom prst="ellipse">
            <a:avLst/>
          </a:prstGeom>
          <a:ln w="76200">
            <a:solidFill>
              <a:schemeClr val="bg1"/>
            </a:solidFill>
            <a:prstDash val="solid"/>
          </a:ln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896FF6D-426F-40B6-A6F2-FC31F4169C5C}"/>
              </a:ext>
            </a:extLst>
          </p:cNvPr>
          <p:cNvGrpSpPr/>
          <p:nvPr/>
        </p:nvGrpSpPr>
        <p:grpSpPr>
          <a:xfrm>
            <a:off x="-192058" y="51872"/>
            <a:ext cx="2847112" cy="1874606"/>
            <a:chOff x="3341338" y="4201060"/>
            <a:chExt cx="2680588" cy="176496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D00055A2-EB1E-48D3-8266-0C733B539E9F}"/>
                </a:ext>
              </a:extLst>
            </p:cNvPr>
            <p:cNvGrpSpPr/>
            <p:nvPr/>
          </p:nvGrpSpPr>
          <p:grpSpPr>
            <a:xfrm>
              <a:off x="3341338" y="4201060"/>
              <a:ext cx="2680588" cy="1764963"/>
              <a:chOff x="3257224" y="3196641"/>
              <a:chExt cx="3684579" cy="2426015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496E25D2-3D7D-42A0-B16E-0FF4746E50DB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7ABC33CB-B2CA-43F1-B527-22FFB2BC0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4" y="3196641"/>
                <a:ext cx="3684579" cy="2426015"/>
              </a:xfrm>
              <a:prstGeom prst="rect">
                <a:avLst/>
              </a:prstGeom>
            </p:spPr>
          </p:pic>
        </p:grpSp>
        <p:sp>
          <p:nvSpPr>
            <p:cNvPr id="4" name="淘宝网chenying0907出品 27">
              <a:extLst>
                <a:ext uri="{FF2B5EF4-FFF2-40B4-BE49-F238E27FC236}">
                  <a16:creationId xmlns:a16="http://schemas.microsoft.com/office/drawing/2014/main" id="{F31FB4FB-C878-4326-90BF-C0DC6FB660DD}"/>
                </a:ext>
              </a:extLst>
            </p:cNvPr>
            <p:cNvSpPr txBox="1"/>
            <p:nvPr/>
          </p:nvSpPr>
          <p:spPr>
            <a:xfrm>
              <a:off x="4124225" y="4635438"/>
              <a:ext cx="971678" cy="103436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88900" dist="38100" dir="2700000" algn="tl">
                      <a:srgbClr val="000000">
                        <a:alpha val="82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没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61FBAE5-502F-4621-A69D-C19C45DF6E43}"/>
              </a:ext>
            </a:extLst>
          </p:cNvPr>
          <p:cNvGrpSpPr/>
          <p:nvPr/>
        </p:nvGrpSpPr>
        <p:grpSpPr>
          <a:xfrm>
            <a:off x="1905969" y="153429"/>
            <a:ext cx="2691210" cy="1878378"/>
            <a:chOff x="1895195" y="269743"/>
            <a:chExt cx="2691210" cy="1878378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CF9C333B-0624-4EFC-9E14-E3C68A5D12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1587399">
              <a:off x="1941685" y="269743"/>
              <a:ext cx="2438400" cy="1677987"/>
              <a:chOff x="547" y="551"/>
              <a:chExt cx="1536" cy="10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3DDF5D8-D21D-4E6F-8273-FD072837A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" y="633"/>
                <a:ext cx="1446" cy="933"/>
              </a:xfrm>
              <a:custGeom>
                <a:avLst/>
                <a:gdLst>
                  <a:gd name="T0" fmla="*/ 1446 w 1446"/>
                  <a:gd name="T1" fmla="*/ 402 h 933"/>
                  <a:gd name="T2" fmla="*/ 1438 w 1446"/>
                  <a:gd name="T3" fmla="*/ 360 h 933"/>
                  <a:gd name="T4" fmla="*/ 1424 w 1446"/>
                  <a:gd name="T5" fmla="*/ 308 h 933"/>
                  <a:gd name="T6" fmla="*/ 1392 w 1446"/>
                  <a:gd name="T7" fmla="*/ 246 h 933"/>
                  <a:gd name="T8" fmla="*/ 1370 w 1446"/>
                  <a:gd name="T9" fmla="*/ 214 h 933"/>
                  <a:gd name="T10" fmla="*/ 1322 w 1446"/>
                  <a:gd name="T11" fmla="*/ 162 h 933"/>
                  <a:gd name="T12" fmla="*/ 1268 w 1446"/>
                  <a:gd name="T13" fmla="*/ 118 h 933"/>
                  <a:gd name="T14" fmla="*/ 1210 w 1446"/>
                  <a:gd name="T15" fmla="*/ 84 h 933"/>
                  <a:gd name="T16" fmla="*/ 1149 w 1446"/>
                  <a:gd name="T17" fmla="*/ 56 h 933"/>
                  <a:gd name="T18" fmla="*/ 1085 w 1446"/>
                  <a:gd name="T19" fmla="*/ 36 h 933"/>
                  <a:gd name="T20" fmla="*/ 1021 w 1446"/>
                  <a:gd name="T21" fmla="*/ 20 h 933"/>
                  <a:gd name="T22" fmla="*/ 899 w 1446"/>
                  <a:gd name="T23" fmla="*/ 4 h 933"/>
                  <a:gd name="T24" fmla="*/ 843 w 1446"/>
                  <a:gd name="T25" fmla="*/ 2 h 933"/>
                  <a:gd name="T26" fmla="*/ 741 w 1446"/>
                  <a:gd name="T27" fmla="*/ 2 h 933"/>
                  <a:gd name="T28" fmla="*/ 651 w 1446"/>
                  <a:gd name="T29" fmla="*/ 12 h 933"/>
                  <a:gd name="T30" fmla="*/ 571 w 1446"/>
                  <a:gd name="T31" fmla="*/ 30 h 933"/>
                  <a:gd name="T32" fmla="*/ 503 w 1446"/>
                  <a:gd name="T33" fmla="*/ 52 h 933"/>
                  <a:gd name="T34" fmla="*/ 443 w 1446"/>
                  <a:gd name="T35" fmla="*/ 78 h 933"/>
                  <a:gd name="T36" fmla="*/ 393 w 1446"/>
                  <a:gd name="T37" fmla="*/ 106 h 933"/>
                  <a:gd name="T38" fmla="*/ 354 w 1446"/>
                  <a:gd name="T39" fmla="*/ 136 h 933"/>
                  <a:gd name="T40" fmla="*/ 336 w 1446"/>
                  <a:gd name="T41" fmla="*/ 152 h 933"/>
                  <a:gd name="T42" fmla="*/ 286 w 1446"/>
                  <a:gd name="T43" fmla="*/ 204 h 933"/>
                  <a:gd name="T44" fmla="*/ 250 w 1446"/>
                  <a:gd name="T45" fmla="*/ 256 h 933"/>
                  <a:gd name="T46" fmla="*/ 228 w 1446"/>
                  <a:gd name="T47" fmla="*/ 298 h 933"/>
                  <a:gd name="T48" fmla="*/ 0 w 1446"/>
                  <a:gd name="T49" fmla="*/ 583 h 933"/>
                  <a:gd name="T50" fmla="*/ 202 w 1446"/>
                  <a:gd name="T51" fmla="*/ 571 h 933"/>
                  <a:gd name="T52" fmla="*/ 240 w 1446"/>
                  <a:gd name="T53" fmla="*/ 657 h 933"/>
                  <a:gd name="T54" fmla="*/ 294 w 1446"/>
                  <a:gd name="T55" fmla="*/ 733 h 933"/>
                  <a:gd name="T56" fmla="*/ 362 w 1446"/>
                  <a:gd name="T57" fmla="*/ 797 h 933"/>
                  <a:gd name="T58" fmla="*/ 441 w 1446"/>
                  <a:gd name="T59" fmla="*/ 849 h 933"/>
                  <a:gd name="T60" fmla="*/ 481 w 1446"/>
                  <a:gd name="T61" fmla="*/ 869 h 933"/>
                  <a:gd name="T62" fmla="*/ 519 w 1446"/>
                  <a:gd name="T63" fmla="*/ 883 h 933"/>
                  <a:gd name="T64" fmla="*/ 587 w 1446"/>
                  <a:gd name="T65" fmla="*/ 901 h 933"/>
                  <a:gd name="T66" fmla="*/ 623 w 1446"/>
                  <a:gd name="T67" fmla="*/ 907 h 933"/>
                  <a:gd name="T68" fmla="*/ 731 w 1446"/>
                  <a:gd name="T69" fmla="*/ 925 h 933"/>
                  <a:gd name="T70" fmla="*/ 833 w 1446"/>
                  <a:gd name="T71" fmla="*/ 933 h 933"/>
                  <a:gd name="T72" fmla="*/ 927 w 1446"/>
                  <a:gd name="T73" fmla="*/ 933 h 933"/>
                  <a:gd name="T74" fmla="*/ 1013 w 1446"/>
                  <a:gd name="T75" fmla="*/ 923 h 933"/>
                  <a:gd name="T76" fmla="*/ 1093 w 1446"/>
                  <a:gd name="T77" fmla="*/ 907 h 933"/>
                  <a:gd name="T78" fmla="*/ 1164 w 1446"/>
                  <a:gd name="T79" fmla="*/ 881 h 933"/>
                  <a:gd name="T80" fmla="*/ 1228 w 1446"/>
                  <a:gd name="T81" fmla="*/ 845 h 933"/>
                  <a:gd name="T82" fmla="*/ 1286 w 1446"/>
                  <a:gd name="T83" fmla="*/ 803 h 933"/>
                  <a:gd name="T84" fmla="*/ 1316 w 1446"/>
                  <a:gd name="T85" fmla="*/ 773 h 933"/>
                  <a:gd name="T86" fmla="*/ 1364 w 1446"/>
                  <a:gd name="T87" fmla="*/ 711 h 933"/>
                  <a:gd name="T88" fmla="*/ 1400 w 1446"/>
                  <a:gd name="T89" fmla="*/ 645 h 933"/>
                  <a:gd name="T90" fmla="*/ 1422 w 1446"/>
                  <a:gd name="T91" fmla="*/ 583 h 933"/>
                  <a:gd name="T92" fmla="*/ 1436 w 1446"/>
                  <a:gd name="T93" fmla="*/ 523 h 933"/>
                  <a:gd name="T94" fmla="*/ 1446 w 1446"/>
                  <a:gd name="T95" fmla="*/ 451 h 933"/>
                  <a:gd name="T96" fmla="*/ 1446 w 1446"/>
                  <a:gd name="T97" fmla="*/ 402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6" h="933">
                    <a:moveTo>
                      <a:pt x="1446" y="402"/>
                    </a:moveTo>
                    <a:lnTo>
                      <a:pt x="1446" y="402"/>
                    </a:lnTo>
                    <a:lnTo>
                      <a:pt x="1442" y="380"/>
                    </a:lnTo>
                    <a:lnTo>
                      <a:pt x="1438" y="360"/>
                    </a:lnTo>
                    <a:lnTo>
                      <a:pt x="1432" y="336"/>
                    </a:lnTo>
                    <a:lnTo>
                      <a:pt x="1424" y="308"/>
                    </a:lnTo>
                    <a:lnTo>
                      <a:pt x="1410" y="278"/>
                    </a:lnTo>
                    <a:lnTo>
                      <a:pt x="1392" y="246"/>
                    </a:lnTo>
                    <a:lnTo>
                      <a:pt x="1370" y="214"/>
                    </a:lnTo>
                    <a:lnTo>
                      <a:pt x="1370" y="214"/>
                    </a:lnTo>
                    <a:lnTo>
                      <a:pt x="1348" y="186"/>
                    </a:lnTo>
                    <a:lnTo>
                      <a:pt x="1322" y="162"/>
                    </a:lnTo>
                    <a:lnTo>
                      <a:pt x="1296" y="138"/>
                    </a:lnTo>
                    <a:lnTo>
                      <a:pt x="1268" y="118"/>
                    </a:lnTo>
                    <a:lnTo>
                      <a:pt x="1240" y="100"/>
                    </a:lnTo>
                    <a:lnTo>
                      <a:pt x="1210" y="84"/>
                    </a:lnTo>
                    <a:lnTo>
                      <a:pt x="1178" y="68"/>
                    </a:lnTo>
                    <a:lnTo>
                      <a:pt x="1149" y="56"/>
                    </a:lnTo>
                    <a:lnTo>
                      <a:pt x="1117" y="44"/>
                    </a:lnTo>
                    <a:lnTo>
                      <a:pt x="1085" y="36"/>
                    </a:lnTo>
                    <a:lnTo>
                      <a:pt x="1053" y="28"/>
                    </a:lnTo>
                    <a:lnTo>
                      <a:pt x="1021" y="20"/>
                    </a:lnTo>
                    <a:lnTo>
                      <a:pt x="959" y="10"/>
                    </a:lnTo>
                    <a:lnTo>
                      <a:pt x="899" y="4"/>
                    </a:lnTo>
                    <a:lnTo>
                      <a:pt x="899" y="4"/>
                    </a:lnTo>
                    <a:lnTo>
                      <a:pt x="843" y="2"/>
                    </a:lnTo>
                    <a:lnTo>
                      <a:pt x="791" y="0"/>
                    </a:lnTo>
                    <a:lnTo>
                      <a:pt x="741" y="2"/>
                    </a:lnTo>
                    <a:lnTo>
                      <a:pt x="695" y="6"/>
                    </a:lnTo>
                    <a:lnTo>
                      <a:pt x="651" y="12"/>
                    </a:lnTo>
                    <a:lnTo>
                      <a:pt x="609" y="20"/>
                    </a:lnTo>
                    <a:lnTo>
                      <a:pt x="571" y="30"/>
                    </a:lnTo>
                    <a:lnTo>
                      <a:pt x="535" y="40"/>
                    </a:lnTo>
                    <a:lnTo>
                      <a:pt x="503" y="52"/>
                    </a:lnTo>
                    <a:lnTo>
                      <a:pt x="471" y="64"/>
                    </a:lnTo>
                    <a:lnTo>
                      <a:pt x="443" y="78"/>
                    </a:lnTo>
                    <a:lnTo>
                      <a:pt x="417" y="92"/>
                    </a:lnTo>
                    <a:lnTo>
                      <a:pt x="393" y="106"/>
                    </a:lnTo>
                    <a:lnTo>
                      <a:pt x="374" y="122"/>
                    </a:lnTo>
                    <a:lnTo>
                      <a:pt x="354" y="136"/>
                    </a:lnTo>
                    <a:lnTo>
                      <a:pt x="336" y="152"/>
                    </a:lnTo>
                    <a:lnTo>
                      <a:pt x="336" y="152"/>
                    </a:lnTo>
                    <a:lnTo>
                      <a:pt x="308" y="178"/>
                    </a:lnTo>
                    <a:lnTo>
                      <a:pt x="286" y="204"/>
                    </a:lnTo>
                    <a:lnTo>
                      <a:pt x="266" y="232"/>
                    </a:lnTo>
                    <a:lnTo>
                      <a:pt x="250" y="256"/>
                    </a:lnTo>
                    <a:lnTo>
                      <a:pt x="238" y="278"/>
                    </a:lnTo>
                    <a:lnTo>
                      <a:pt x="228" y="298"/>
                    </a:lnTo>
                    <a:lnTo>
                      <a:pt x="218" y="330"/>
                    </a:lnTo>
                    <a:lnTo>
                      <a:pt x="0" y="583"/>
                    </a:lnTo>
                    <a:lnTo>
                      <a:pt x="202" y="571"/>
                    </a:lnTo>
                    <a:lnTo>
                      <a:pt x="202" y="571"/>
                    </a:lnTo>
                    <a:lnTo>
                      <a:pt x="220" y="615"/>
                    </a:lnTo>
                    <a:lnTo>
                      <a:pt x="240" y="657"/>
                    </a:lnTo>
                    <a:lnTo>
                      <a:pt x="266" y="697"/>
                    </a:lnTo>
                    <a:lnTo>
                      <a:pt x="294" y="733"/>
                    </a:lnTo>
                    <a:lnTo>
                      <a:pt x="326" y="767"/>
                    </a:lnTo>
                    <a:lnTo>
                      <a:pt x="362" y="797"/>
                    </a:lnTo>
                    <a:lnTo>
                      <a:pt x="399" y="825"/>
                    </a:lnTo>
                    <a:lnTo>
                      <a:pt x="441" y="849"/>
                    </a:lnTo>
                    <a:lnTo>
                      <a:pt x="441" y="849"/>
                    </a:lnTo>
                    <a:lnTo>
                      <a:pt x="481" y="869"/>
                    </a:lnTo>
                    <a:lnTo>
                      <a:pt x="519" y="883"/>
                    </a:lnTo>
                    <a:lnTo>
                      <a:pt x="519" y="883"/>
                    </a:lnTo>
                    <a:lnTo>
                      <a:pt x="555" y="893"/>
                    </a:lnTo>
                    <a:lnTo>
                      <a:pt x="587" y="901"/>
                    </a:lnTo>
                    <a:lnTo>
                      <a:pt x="623" y="907"/>
                    </a:lnTo>
                    <a:lnTo>
                      <a:pt x="623" y="907"/>
                    </a:lnTo>
                    <a:lnTo>
                      <a:pt x="679" y="917"/>
                    </a:lnTo>
                    <a:lnTo>
                      <a:pt x="731" y="925"/>
                    </a:lnTo>
                    <a:lnTo>
                      <a:pt x="783" y="929"/>
                    </a:lnTo>
                    <a:lnTo>
                      <a:pt x="833" y="933"/>
                    </a:lnTo>
                    <a:lnTo>
                      <a:pt x="881" y="933"/>
                    </a:lnTo>
                    <a:lnTo>
                      <a:pt x="927" y="933"/>
                    </a:lnTo>
                    <a:lnTo>
                      <a:pt x="971" y="929"/>
                    </a:lnTo>
                    <a:lnTo>
                      <a:pt x="1013" y="923"/>
                    </a:lnTo>
                    <a:lnTo>
                      <a:pt x="1055" y="917"/>
                    </a:lnTo>
                    <a:lnTo>
                      <a:pt x="1093" y="907"/>
                    </a:lnTo>
                    <a:lnTo>
                      <a:pt x="1129" y="895"/>
                    </a:lnTo>
                    <a:lnTo>
                      <a:pt x="1164" y="881"/>
                    </a:lnTo>
                    <a:lnTo>
                      <a:pt x="1198" y="865"/>
                    </a:lnTo>
                    <a:lnTo>
                      <a:pt x="1228" y="845"/>
                    </a:lnTo>
                    <a:lnTo>
                      <a:pt x="1258" y="825"/>
                    </a:lnTo>
                    <a:lnTo>
                      <a:pt x="1286" y="803"/>
                    </a:lnTo>
                    <a:lnTo>
                      <a:pt x="1286" y="803"/>
                    </a:lnTo>
                    <a:lnTo>
                      <a:pt x="1316" y="773"/>
                    </a:lnTo>
                    <a:lnTo>
                      <a:pt x="1342" y="743"/>
                    </a:lnTo>
                    <a:lnTo>
                      <a:pt x="1364" y="711"/>
                    </a:lnTo>
                    <a:lnTo>
                      <a:pt x="1384" y="677"/>
                    </a:lnTo>
                    <a:lnTo>
                      <a:pt x="1400" y="645"/>
                    </a:lnTo>
                    <a:lnTo>
                      <a:pt x="1412" y="613"/>
                    </a:lnTo>
                    <a:lnTo>
                      <a:pt x="1422" y="583"/>
                    </a:lnTo>
                    <a:lnTo>
                      <a:pt x="1430" y="551"/>
                    </a:lnTo>
                    <a:lnTo>
                      <a:pt x="1436" y="523"/>
                    </a:lnTo>
                    <a:lnTo>
                      <a:pt x="1440" y="497"/>
                    </a:lnTo>
                    <a:lnTo>
                      <a:pt x="1446" y="451"/>
                    </a:lnTo>
                    <a:lnTo>
                      <a:pt x="1446" y="420"/>
                    </a:lnTo>
                    <a:lnTo>
                      <a:pt x="1446" y="402"/>
                    </a:lnTo>
                    <a:lnTo>
                      <a:pt x="1446" y="4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55CFF40B-3A41-4726-8F66-0648A1941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683"/>
                <a:ext cx="1286" cy="835"/>
              </a:xfrm>
              <a:custGeom>
                <a:avLst/>
                <a:gdLst>
                  <a:gd name="T0" fmla="*/ 150 w 1286"/>
                  <a:gd name="T1" fmla="*/ 302 h 835"/>
                  <a:gd name="T2" fmla="*/ 160 w 1286"/>
                  <a:gd name="T3" fmla="*/ 272 h 835"/>
                  <a:gd name="T4" fmla="*/ 184 w 1286"/>
                  <a:gd name="T5" fmla="*/ 224 h 835"/>
                  <a:gd name="T6" fmla="*/ 226 w 1286"/>
                  <a:gd name="T7" fmla="*/ 168 h 835"/>
                  <a:gd name="T8" fmla="*/ 273 w 1286"/>
                  <a:gd name="T9" fmla="*/ 122 h 835"/>
                  <a:gd name="T10" fmla="*/ 313 w 1286"/>
                  <a:gd name="T11" fmla="*/ 94 h 835"/>
                  <a:gd name="T12" fmla="*/ 361 w 1286"/>
                  <a:gd name="T13" fmla="*/ 66 h 835"/>
                  <a:gd name="T14" fmla="*/ 417 w 1286"/>
                  <a:gd name="T15" fmla="*/ 42 h 835"/>
                  <a:gd name="T16" fmla="*/ 481 w 1286"/>
                  <a:gd name="T17" fmla="*/ 24 h 835"/>
                  <a:gd name="T18" fmla="*/ 555 w 1286"/>
                  <a:gd name="T19" fmla="*/ 8 h 835"/>
                  <a:gd name="T20" fmla="*/ 639 w 1286"/>
                  <a:gd name="T21" fmla="*/ 0 h 835"/>
                  <a:gd name="T22" fmla="*/ 733 w 1286"/>
                  <a:gd name="T23" fmla="*/ 0 h 835"/>
                  <a:gd name="T24" fmla="*/ 783 w 1286"/>
                  <a:gd name="T25" fmla="*/ 2 h 835"/>
                  <a:gd name="T26" fmla="*/ 871 w 1286"/>
                  <a:gd name="T27" fmla="*/ 12 h 835"/>
                  <a:gd name="T28" fmla="*/ 947 w 1286"/>
                  <a:gd name="T29" fmla="*/ 28 h 835"/>
                  <a:gd name="T30" fmla="*/ 1013 w 1286"/>
                  <a:gd name="T31" fmla="*/ 48 h 835"/>
                  <a:gd name="T32" fmla="*/ 1070 w 1286"/>
                  <a:gd name="T33" fmla="*/ 74 h 835"/>
                  <a:gd name="T34" fmla="*/ 1118 w 1286"/>
                  <a:gd name="T35" fmla="*/ 100 h 835"/>
                  <a:gd name="T36" fmla="*/ 1160 w 1286"/>
                  <a:gd name="T37" fmla="*/ 130 h 835"/>
                  <a:gd name="T38" fmla="*/ 1192 w 1286"/>
                  <a:gd name="T39" fmla="*/ 162 h 835"/>
                  <a:gd name="T40" fmla="*/ 1220 w 1286"/>
                  <a:gd name="T41" fmla="*/ 192 h 835"/>
                  <a:gd name="T42" fmla="*/ 1256 w 1286"/>
                  <a:gd name="T43" fmla="*/ 254 h 835"/>
                  <a:gd name="T44" fmla="*/ 1276 w 1286"/>
                  <a:gd name="T45" fmla="*/ 306 h 835"/>
                  <a:gd name="T46" fmla="*/ 1284 w 1286"/>
                  <a:gd name="T47" fmla="*/ 342 h 835"/>
                  <a:gd name="T48" fmla="*/ 1284 w 1286"/>
                  <a:gd name="T49" fmla="*/ 356 h 835"/>
                  <a:gd name="T50" fmla="*/ 1284 w 1286"/>
                  <a:gd name="T51" fmla="*/ 411 h 835"/>
                  <a:gd name="T52" fmla="*/ 1270 w 1286"/>
                  <a:gd name="T53" fmla="*/ 493 h 835"/>
                  <a:gd name="T54" fmla="*/ 1256 w 1286"/>
                  <a:gd name="T55" fmla="*/ 541 h 835"/>
                  <a:gd name="T56" fmla="*/ 1236 w 1286"/>
                  <a:gd name="T57" fmla="*/ 591 h 835"/>
                  <a:gd name="T58" fmla="*/ 1206 w 1286"/>
                  <a:gd name="T59" fmla="*/ 641 h 835"/>
                  <a:gd name="T60" fmla="*/ 1168 w 1286"/>
                  <a:gd name="T61" fmla="*/ 691 h 835"/>
                  <a:gd name="T62" fmla="*/ 1118 w 1286"/>
                  <a:gd name="T63" fmla="*/ 735 h 835"/>
                  <a:gd name="T64" fmla="*/ 1056 w 1286"/>
                  <a:gd name="T65" fmla="*/ 775 h 835"/>
                  <a:gd name="T66" fmla="*/ 983 w 1286"/>
                  <a:gd name="T67" fmla="*/ 805 h 835"/>
                  <a:gd name="T68" fmla="*/ 893 w 1286"/>
                  <a:gd name="T69" fmla="*/ 827 h 835"/>
                  <a:gd name="T70" fmla="*/ 785 w 1286"/>
                  <a:gd name="T71" fmla="*/ 835 h 835"/>
                  <a:gd name="T72" fmla="*/ 661 w 1286"/>
                  <a:gd name="T73" fmla="*/ 829 h 835"/>
                  <a:gd name="T74" fmla="*/ 519 w 1286"/>
                  <a:gd name="T75" fmla="*/ 809 h 835"/>
                  <a:gd name="T76" fmla="*/ 505 w 1286"/>
                  <a:gd name="T77" fmla="*/ 807 h 835"/>
                  <a:gd name="T78" fmla="*/ 443 w 1286"/>
                  <a:gd name="T79" fmla="*/ 793 h 835"/>
                  <a:gd name="T80" fmla="*/ 385 w 1286"/>
                  <a:gd name="T81" fmla="*/ 771 h 835"/>
                  <a:gd name="T82" fmla="*/ 319 w 1286"/>
                  <a:gd name="T83" fmla="*/ 737 h 835"/>
                  <a:gd name="T84" fmla="*/ 252 w 1286"/>
                  <a:gd name="T85" fmla="*/ 687 h 835"/>
                  <a:gd name="T86" fmla="*/ 222 w 1286"/>
                  <a:gd name="T87" fmla="*/ 655 h 835"/>
                  <a:gd name="T88" fmla="*/ 192 w 1286"/>
                  <a:gd name="T89" fmla="*/ 617 h 835"/>
                  <a:gd name="T90" fmla="*/ 166 w 1286"/>
                  <a:gd name="T91" fmla="*/ 575 h 835"/>
                  <a:gd name="T92" fmla="*/ 144 w 1286"/>
                  <a:gd name="T93" fmla="*/ 525 h 835"/>
                  <a:gd name="T94" fmla="*/ 126 w 1286"/>
                  <a:gd name="T95" fmla="*/ 469 h 835"/>
                  <a:gd name="T96" fmla="*/ 150 w 1286"/>
                  <a:gd name="T97" fmla="*/ 302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86" h="835">
                    <a:moveTo>
                      <a:pt x="150" y="302"/>
                    </a:moveTo>
                    <a:lnTo>
                      <a:pt x="150" y="302"/>
                    </a:lnTo>
                    <a:lnTo>
                      <a:pt x="154" y="288"/>
                    </a:lnTo>
                    <a:lnTo>
                      <a:pt x="160" y="272"/>
                    </a:lnTo>
                    <a:lnTo>
                      <a:pt x="170" y="250"/>
                    </a:lnTo>
                    <a:lnTo>
                      <a:pt x="184" y="224"/>
                    </a:lnTo>
                    <a:lnTo>
                      <a:pt x="202" y="196"/>
                    </a:lnTo>
                    <a:lnTo>
                      <a:pt x="226" y="168"/>
                    </a:lnTo>
                    <a:lnTo>
                      <a:pt x="256" y="138"/>
                    </a:lnTo>
                    <a:lnTo>
                      <a:pt x="273" y="122"/>
                    </a:lnTo>
                    <a:lnTo>
                      <a:pt x="293" y="108"/>
                    </a:lnTo>
                    <a:lnTo>
                      <a:pt x="313" y="94"/>
                    </a:lnTo>
                    <a:lnTo>
                      <a:pt x="337" y="80"/>
                    </a:lnTo>
                    <a:lnTo>
                      <a:pt x="361" y="66"/>
                    </a:lnTo>
                    <a:lnTo>
                      <a:pt x="387" y="54"/>
                    </a:lnTo>
                    <a:lnTo>
                      <a:pt x="417" y="42"/>
                    </a:lnTo>
                    <a:lnTo>
                      <a:pt x="447" y="32"/>
                    </a:lnTo>
                    <a:lnTo>
                      <a:pt x="481" y="24"/>
                    </a:lnTo>
                    <a:lnTo>
                      <a:pt x="517" y="16"/>
                    </a:lnTo>
                    <a:lnTo>
                      <a:pt x="555" y="8"/>
                    </a:lnTo>
                    <a:lnTo>
                      <a:pt x="595" y="4"/>
                    </a:lnTo>
                    <a:lnTo>
                      <a:pt x="639" y="0"/>
                    </a:lnTo>
                    <a:lnTo>
                      <a:pt x="685" y="0"/>
                    </a:lnTo>
                    <a:lnTo>
                      <a:pt x="733" y="0"/>
                    </a:lnTo>
                    <a:lnTo>
                      <a:pt x="783" y="2"/>
                    </a:lnTo>
                    <a:lnTo>
                      <a:pt x="783" y="2"/>
                    </a:lnTo>
                    <a:lnTo>
                      <a:pt x="829" y="8"/>
                    </a:lnTo>
                    <a:lnTo>
                      <a:pt x="871" y="12"/>
                    </a:lnTo>
                    <a:lnTo>
                      <a:pt x="911" y="20"/>
                    </a:lnTo>
                    <a:lnTo>
                      <a:pt x="947" y="28"/>
                    </a:lnTo>
                    <a:lnTo>
                      <a:pt x="981" y="38"/>
                    </a:lnTo>
                    <a:lnTo>
                      <a:pt x="1013" y="48"/>
                    </a:lnTo>
                    <a:lnTo>
                      <a:pt x="1042" y="60"/>
                    </a:lnTo>
                    <a:lnTo>
                      <a:pt x="1070" y="74"/>
                    </a:lnTo>
                    <a:lnTo>
                      <a:pt x="1096" y="86"/>
                    </a:lnTo>
                    <a:lnTo>
                      <a:pt x="1118" y="100"/>
                    </a:lnTo>
                    <a:lnTo>
                      <a:pt x="1140" y="116"/>
                    </a:lnTo>
                    <a:lnTo>
                      <a:pt x="1160" y="130"/>
                    </a:lnTo>
                    <a:lnTo>
                      <a:pt x="1176" y="146"/>
                    </a:lnTo>
                    <a:lnTo>
                      <a:pt x="1192" y="162"/>
                    </a:lnTo>
                    <a:lnTo>
                      <a:pt x="1206" y="178"/>
                    </a:lnTo>
                    <a:lnTo>
                      <a:pt x="1220" y="192"/>
                    </a:lnTo>
                    <a:lnTo>
                      <a:pt x="1240" y="224"/>
                    </a:lnTo>
                    <a:lnTo>
                      <a:pt x="1256" y="254"/>
                    </a:lnTo>
                    <a:lnTo>
                      <a:pt x="1268" y="282"/>
                    </a:lnTo>
                    <a:lnTo>
                      <a:pt x="1276" y="306"/>
                    </a:lnTo>
                    <a:lnTo>
                      <a:pt x="1280" y="326"/>
                    </a:lnTo>
                    <a:lnTo>
                      <a:pt x="1284" y="342"/>
                    </a:lnTo>
                    <a:lnTo>
                      <a:pt x="1284" y="356"/>
                    </a:lnTo>
                    <a:lnTo>
                      <a:pt x="1284" y="356"/>
                    </a:lnTo>
                    <a:lnTo>
                      <a:pt x="1286" y="382"/>
                    </a:lnTo>
                    <a:lnTo>
                      <a:pt x="1284" y="411"/>
                    </a:lnTo>
                    <a:lnTo>
                      <a:pt x="1280" y="447"/>
                    </a:lnTo>
                    <a:lnTo>
                      <a:pt x="1270" y="493"/>
                    </a:lnTo>
                    <a:lnTo>
                      <a:pt x="1264" y="515"/>
                    </a:lnTo>
                    <a:lnTo>
                      <a:pt x="1256" y="541"/>
                    </a:lnTo>
                    <a:lnTo>
                      <a:pt x="1248" y="565"/>
                    </a:lnTo>
                    <a:lnTo>
                      <a:pt x="1236" y="591"/>
                    </a:lnTo>
                    <a:lnTo>
                      <a:pt x="1222" y="617"/>
                    </a:lnTo>
                    <a:lnTo>
                      <a:pt x="1206" y="641"/>
                    </a:lnTo>
                    <a:lnTo>
                      <a:pt x="1188" y="667"/>
                    </a:lnTo>
                    <a:lnTo>
                      <a:pt x="1168" y="691"/>
                    </a:lnTo>
                    <a:lnTo>
                      <a:pt x="1144" y="713"/>
                    </a:lnTo>
                    <a:lnTo>
                      <a:pt x="1118" y="735"/>
                    </a:lnTo>
                    <a:lnTo>
                      <a:pt x="1090" y="755"/>
                    </a:lnTo>
                    <a:lnTo>
                      <a:pt x="1056" y="775"/>
                    </a:lnTo>
                    <a:lnTo>
                      <a:pt x="1021" y="791"/>
                    </a:lnTo>
                    <a:lnTo>
                      <a:pt x="983" y="805"/>
                    </a:lnTo>
                    <a:lnTo>
                      <a:pt x="939" y="817"/>
                    </a:lnTo>
                    <a:lnTo>
                      <a:pt x="893" y="827"/>
                    </a:lnTo>
                    <a:lnTo>
                      <a:pt x="841" y="833"/>
                    </a:lnTo>
                    <a:lnTo>
                      <a:pt x="785" y="835"/>
                    </a:lnTo>
                    <a:lnTo>
                      <a:pt x="727" y="835"/>
                    </a:lnTo>
                    <a:lnTo>
                      <a:pt x="661" y="829"/>
                    </a:lnTo>
                    <a:lnTo>
                      <a:pt x="593" y="821"/>
                    </a:lnTo>
                    <a:lnTo>
                      <a:pt x="519" y="809"/>
                    </a:lnTo>
                    <a:lnTo>
                      <a:pt x="519" y="809"/>
                    </a:lnTo>
                    <a:lnTo>
                      <a:pt x="505" y="807"/>
                    </a:lnTo>
                    <a:lnTo>
                      <a:pt x="469" y="799"/>
                    </a:lnTo>
                    <a:lnTo>
                      <a:pt x="443" y="793"/>
                    </a:lnTo>
                    <a:lnTo>
                      <a:pt x="415" y="783"/>
                    </a:lnTo>
                    <a:lnTo>
                      <a:pt x="385" y="771"/>
                    </a:lnTo>
                    <a:lnTo>
                      <a:pt x="353" y="757"/>
                    </a:lnTo>
                    <a:lnTo>
                      <a:pt x="319" y="737"/>
                    </a:lnTo>
                    <a:lnTo>
                      <a:pt x="285" y="715"/>
                    </a:lnTo>
                    <a:lnTo>
                      <a:pt x="252" y="687"/>
                    </a:lnTo>
                    <a:lnTo>
                      <a:pt x="236" y="671"/>
                    </a:lnTo>
                    <a:lnTo>
                      <a:pt x="222" y="655"/>
                    </a:lnTo>
                    <a:lnTo>
                      <a:pt x="206" y="637"/>
                    </a:lnTo>
                    <a:lnTo>
                      <a:pt x="192" y="617"/>
                    </a:lnTo>
                    <a:lnTo>
                      <a:pt x="178" y="597"/>
                    </a:lnTo>
                    <a:lnTo>
                      <a:pt x="166" y="575"/>
                    </a:lnTo>
                    <a:lnTo>
                      <a:pt x="154" y="551"/>
                    </a:lnTo>
                    <a:lnTo>
                      <a:pt x="144" y="525"/>
                    </a:lnTo>
                    <a:lnTo>
                      <a:pt x="134" y="499"/>
                    </a:lnTo>
                    <a:lnTo>
                      <a:pt x="126" y="469"/>
                    </a:lnTo>
                    <a:lnTo>
                      <a:pt x="0" y="477"/>
                    </a:lnTo>
                    <a:lnTo>
                      <a:pt x="150" y="302"/>
                    </a:lnTo>
                    <a:close/>
                  </a:path>
                </a:pathLst>
              </a:custGeom>
              <a:solidFill>
                <a:srgbClr val="C88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3CAD2509-D545-4AA8-A3DC-7AA19972C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865"/>
                <a:ext cx="88" cy="166"/>
              </a:xfrm>
              <a:custGeom>
                <a:avLst/>
                <a:gdLst>
                  <a:gd name="T0" fmla="*/ 88 w 88"/>
                  <a:gd name="T1" fmla="*/ 162 h 166"/>
                  <a:gd name="T2" fmla="*/ 88 w 88"/>
                  <a:gd name="T3" fmla="*/ 162 h 166"/>
                  <a:gd name="T4" fmla="*/ 86 w 88"/>
                  <a:gd name="T5" fmla="*/ 138 h 166"/>
                  <a:gd name="T6" fmla="*/ 80 w 88"/>
                  <a:gd name="T7" fmla="*/ 116 h 166"/>
                  <a:gd name="T8" fmla="*/ 72 w 88"/>
                  <a:gd name="T9" fmla="*/ 96 h 166"/>
                  <a:gd name="T10" fmla="*/ 62 w 88"/>
                  <a:gd name="T11" fmla="*/ 76 h 166"/>
                  <a:gd name="T12" fmla="*/ 50 w 88"/>
                  <a:gd name="T13" fmla="*/ 56 h 166"/>
                  <a:gd name="T14" fmla="*/ 38 w 88"/>
                  <a:gd name="T15" fmla="*/ 38 h 166"/>
                  <a:gd name="T16" fmla="*/ 8 w 88"/>
                  <a:gd name="T17" fmla="*/ 2 h 166"/>
                  <a:gd name="T18" fmla="*/ 8 w 88"/>
                  <a:gd name="T19" fmla="*/ 2 h 166"/>
                  <a:gd name="T20" fmla="*/ 4 w 88"/>
                  <a:gd name="T21" fmla="*/ 0 h 166"/>
                  <a:gd name="T22" fmla="*/ 2 w 88"/>
                  <a:gd name="T23" fmla="*/ 2 h 166"/>
                  <a:gd name="T24" fmla="*/ 0 w 88"/>
                  <a:gd name="T25" fmla="*/ 6 h 166"/>
                  <a:gd name="T26" fmla="*/ 2 w 88"/>
                  <a:gd name="T27" fmla="*/ 8 h 166"/>
                  <a:gd name="T28" fmla="*/ 2 w 88"/>
                  <a:gd name="T29" fmla="*/ 8 h 166"/>
                  <a:gd name="T30" fmla="*/ 30 w 88"/>
                  <a:gd name="T31" fmla="*/ 42 h 166"/>
                  <a:gd name="T32" fmla="*/ 42 w 88"/>
                  <a:gd name="T33" fmla="*/ 60 h 166"/>
                  <a:gd name="T34" fmla="*/ 54 w 88"/>
                  <a:gd name="T35" fmla="*/ 78 h 166"/>
                  <a:gd name="T36" fmla="*/ 64 w 88"/>
                  <a:gd name="T37" fmla="*/ 98 h 166"/>
                  <a:gd name="T38" fmla="*/ 70 w 88"/>
                  <a:gd name="T39" fmla="*/ 118 h 166"/>
                  <a:gd name="T40" fmla="*/ 76 w 88"/>
                  <a:gd name="T41" fmla="*/ 138 h 166"/>
                  <a:gd name="T42" fmla="*/ 80 w 88"/>
                  <a:gd name="T43" fmla="*/ 162 h 166"/>
                  <a:gd name="T44" fmla="*/ 80 w 88"/>
                  <a:gd name="T45" fmla="*/ 162 h 166"/>
                  <a:gd name="T46" fmla="*/ 82 w 88"/>
                  <a:gd name="T47" fmla="*/ 164 h 166"/>
                  <a:gd name="T48" fmla="*/ 84 w 88"/>
                  <a:gd name="T49" fmla="*/ 166 h 166"/>
                  <a:gd name="T50" fmla="*/ 88 w 88"/>
                  <a:gd name="T51" fmla="*/ 164 h 166"/>
                  <a:gd name="T52" fmla="*/ 88 w 88"/>
                  <a:gd name="T53" fmla="*/ 162 h 166"/>
                  <a:gd name="T54" fmla="*/ 88 w 88"/>
                  <a:gd name="T55" fmla="*/ 16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166">
                    <a:moveTo>
                      <a:pt x="88" y="162"/>
                    </a:moveTo>
                    <a:lnTo>
                      <a:pt x="88" y="162"/>
                    </a:lnTo>
                    <a:lnTo>
                      <a:pt x="86" y="138"/>
                    </a:lnTo>
                    <a:lnTo>
                      <a:pt x="80" y="116"/>
                    </a:lnTo>
                    <a:lnTo>
                      <a:pt x="72" y="96"/>
                    </a:lnTo>
                    <a:lnTo>
                      <a:pt x="62" y="76"/>
                    </a:lnTo>
                    <a:lnTo>
                      <a:pt x="50" y="56"/>
                    </a:lnTo>
                    <a:lnTo>
                      <a:pt x="38" y="38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0" y="42"/>
                    </a:lnTo>
                    <a:lnTo>
                      <a:pt x="42" y="60"/>
                    </a:lnTo>
                    <a:lnTo>
                      <a:pt x="54" y="78"/>
                    </a:lnTo>
                    <a:lnTo>
                      <a:pt x="64" y="98"/>
                    </a:lnTo>
                    <a:lnTo>
                      <a:pt x="70" y="118"/>
                    </a:lnTo>
                    <a:lnTo>
                      <a:pt x="76" y="138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82" y="164"/>
                    </a:lnTo>
                    <a:lnTo>
                      <a:pt x="84" y="166"/>
                    </a:lnTo>
                    <a:lnTo>
                      <a:pt x="88" y="164"/>
                    </a:lnTo>
                    <a:lnTo>
                      <a:pt x="88" y="162"/>
                    </a:lnTo>
                    <a:lnTo>
                      <a:pt x="88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07D8181C-EA1F-4B79-9DDC-F1590DEC4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833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2 w 18"/>
                  <a:gd name="T5" fmla="*/ 8 h 18"/>
                  <a:gd name="T6" fmla="*/ 2 w 18"/>
                  <a:gd name="T7" fmla="*/ 8 h 18"/>
                  <a:gd name="T8" fmla="*/ 0 w 18"/>
                  <a:gd name="T9" fmla="*/ 12 h 18"/>
                  <a:gd name="T10" fmla="*/ 0 w 18"/>
                  <a:gd name="T11" fmla="*/ 16 h 18"/>
                  <a:gd name="T12" fmla="*/ 2 w 18"/>
                  <a:gd name="T13" fmla="*/ 18 h 18"/>
                  <a:gd name="T14" fmla="*/ 6 w 18"/>
                  <a:gd name="T15" fmla="*/ 16 h 18"/>
                  <a:gd name="T16" fmla="*/ 6 w 18"/>
                  <a:gd name="T17" fmla="*/ 16 h 18"/>
                  <a:gd name="T18" fmla="*/ 16 w 18"/>
                  <a:gd name="T19" fmla="*/ 8 h 18"/>
                  <a:gd name="T20" fmla="*/ 16 w 18"/>
                  <a:gd name="T21" fmla="*/ 8 h 18"/>
                  <a:gd name="T22" fmla="*/ 18 w 18"/>
                  <a:gd name="T23" fmla="*/ 6 h 18"/>
                  <a:gd name="T24" fmla="*/ 18 w 18"/>
                  <a:gd name="T25" fmla="*/ 2 h 18"/>
                  <a:gd name="T26" fmla="*/ 14 w 18"/>
                  <a:gd name="T27" fmla="*/ 0 h 18"/>
                  <a:gd name="T28" fmla="*/ 12 w 18"/>
                  <a:gd name="T29" fmla="*/ 0 h 18"/>
                  <a:gd name="T30" fmla="*/ 12 w 18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77C23156-DBB8-4B9E-AB36-48914D68F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1" y="813"/>
                <a:ext cx="10" cy="10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2 w 10"/>
                  <a:gd name="T7" fmla="*/ 2 h 10"/>
                  <a:gd name="T8" fmla="*/ 0 w 10"/>
                  <a:gd name="T9" fmla="*/ 4 h 10"/>
                  <a:gd name="T10" fmla="*/ 0 w 10"/>
                  <a:gd name="T11" fmla="*/ 8 h 10"/>
                  <a:gd name="T12" fmla="*/ 2 w 10"/>
                  <a:gd name="T13" fmla="*/ 10 h 10"/>
                  <a:gd name="T14" fmla="*/ 6 w 10"/>
                  <a:gd name="T15" fmla="*/ 10 h 10"/>
                  <a:gd name="T16" fmla="*/ 6 w 10"/>
                  <a:gd name="T17" fmla="*/ 10 h 10"/>
                  <a:gd name="T18" fmla="*/ 8 w 10"/>
                  <a:gd name="T19" fmla="*/ 8 h 10"/>
                  <a:gd name="T20" fmla="*/ 8 w 10"/>
                  <a:gd name="T21" fmla="*/ 8 h 10"/>
                  <a:gd name="T22" fmla="*/ 10 w 10"/>
                  <a:gd name="T23" fmla="*/ 6 h 10"/>
                  <a:gd name="T24" fmla="*/ 10 w 10"/>
                  <a:gd name="T25" fmla="*/ 2 h 10"/>
                  <a:gd name="T26" fmla="*/ 8 w 10"/>
                  <a:gd name="T27" fmla="*/ 0 h 10"/>
                  <a:gd name="T28" fmla="*/ 4 w 10"/>
                  <a:gd name="T29" fmla="*/ 0 h 10"/>
                  <a:gd name="T30" fmla="*/ 4 w 10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18341F4-C6A1-43DC-875F-E6C080EF4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797"/>
                <a:ext cx="14" cy="14"/>
              </a:xfrm>
              <a:custGeom>
                <a:avLst/>
                <a:gdLst>
                  <a:gd name="T0" fmla="*/ 4 w 14"/>
                  <a:gd name="T1" fmla="*/ 2 h 14"/>
                  <a:gd name="T2" fmla="*/ 4 w 14"/>
                  <a:gd name="T3" fmla="*/ 2 h 14"/>
                  <a:gd name="T4" fmla="*/ 2 w 14"/>
                  <a:gd name="T5" fmla="*/ 8 h 14"/>
                  <a:gd name="T6" fmla="*/ 2 w 14"/>
                  <a:gd name="T7" fmla="*/ 8 h 14"/>
                  <a:gd name="T8" fmla="*/ 0 w 14"/>
                  <a:gd name="T9" fmla="*/ 10 h 14"/>
                  <a:gd name="T10" fmla="*/ 2 w 14"/>
                  <a:gd name="T11" fmla="*/ 14 h 14"/>
                  <a:gd name="T12" fmla="*/ 4 w 14"/>
                  <a:gd name="T13" fmla="*/ 14 h 14"/>
                  <a:gd name="T14" fmla="*/ 8 w 14"/>
                  <a:gd name="T15" fmla="*/ 14 h 14"/>
                  <a:gd name="T16" fmla="*/ 8 w 14"/>
                  <a:gd name="T17" fmla="*/ 14 h 14"/>
                  <a:gd name="T18" fmla="*/ 12 w 14"/>
                  <a:gd name="T19" fmla="*/ 10 h 14"/>
                  <a:gd name="T20" fmla="*/ 14 w 14"/>
                  <a:gd name="T21" fmla="*/ 6 h 14"/>
                  <a:gd name="T22" fmla="*/ 14 w 14"/>
                  <a:gd name="T23" fmla="*/ 6 h 14"/>
                  <a:gd name="T24" fmla="*/ 12 w 14"/>
                  <a:gd name="T25" fmla="*/ 2 h 14"/>
                  <a:gd name="T26" fmla="*/ 10 w 14"/>
                  <a:gd name="T27" fmla="*/ 0 h 14"/>
                  <a:gd name="T28" fmla="*/ 6 w 14"/>
                  <a:gd name="T29" fmla="*/ 0 h 14"/>
                  <a:gd name="T30" fmla="*/ 4 w 14"/>
                  <a:gd name="T31" fmla="*/ 2 h 14"/>
                  <a:gd name="T32" fmla="*/ 4 w 14"/>
                  <a:gd name="T3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lnTo>
                      <a:pt x="4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994717BE-BC78-4F44-B6BB-5134DA4F5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" y="1262"/>
                <a:ext cx="199" cy="180"/>
              </a:xfrm>
              <a:custGeom>
                <a:avLst/>
                <a:gdLst>
                  <a:gd name="T0" fmla="*/ 197 w 199"/>
                  <a:gd name="T1" fmla="*/ 170 h 180"/>
                  <a:gd name="T2" fmla="*/ 197 w 199"/>
                  <a:gd name="T3" fmla="*/ 170 h 180"/>
                  <a:gd name="T4" fmla="*/ 165 w 199"/>
                  <a:gd name="T5" fmla="*/ 158 h 180"/>
                  <a:gd name="T6" fmla="*/ 137 w 199"/>
                  <a:gd name="T7" fmla="*/ 144 h 180"/>
                  <a:gd name="T8" fmla="*/ 109 w 199"/>
                  <a:gd name="T9" fmla="*/ 126 h 180"/>
                  <a:gd name="T10" fmla="*/ 85 w 199"/>
                  <a:gd name="T11" fmla="*/ 106 h 180"/>
                  <a:gd name="T12" fmla="*/ 61 w 199"/>
                  <a:gd name="T13" fmla="*/ 84 h 180"/>
                  <a:gd name="T14" fmla="*/ 42 w 199"/>
                  <a:gd name="T15" fmla="*/ 58 h 180"/>
                  <a:gd name="T16" fmla="*/ 24 w 199"/>
                  <a:gd name="T17" fmla="*/ 30 h 180"/>
                  <a:gd name="T18" fmla="*/ 8 w 199"/>
                  <a:gd name="T19" fmla="*/ 2 h 180"/>
                  <a:gd name="T20" fmla="*/ 8 w 199"/>
                  <a:gd name="T21" fmla="*/ 2 h 180"/>
                  <a:gd name="T22" fmla="*/ 6 w 199"/>
                  <a:gd name="T23" fmla="*/ 0 h 180"/>
                  <a:gd name="T24" fmla="*/ 2 w 199"/>
                  <a:gd name="T25" fmla="*/ 0 h 180"/>
                  <a:gd name="T26" fmla="*/ 0 w 199"/>
                  <a:gd name="T27" fmla="*/ 2 h 180"/>
                  <a:gd name="T28" fmla="*/ 0 w 199"/>
                  <a:gd name="T29" fmla="*/ 6 h 180"/>
                  <a:gd name="T30" fmla="*/ 0 w 199"/>
                  <a:gd name="T31" fmla="*/ 6 h 180"/>
                  <a:gd name="T32" fmla="*/ 16 w 199"/>
                  <a:gd name="T33" fmla="*/ 36 h 180"/>
                  <a:gd name="T34" fmla="*/ 36 w 199"/>
                  <a:gd name="T35" fmla="*/ 64 h 180"/>
                  <a:gd name="T36" fmla="*/ 55 w 199"/>
                  <a:gd name="T37" fmla="*/ 90 h 180"/>
                  <a:gd name="T38" fmla="*/ 79 w 199"/>
                  <a:gd name="T39" fmla="*/ 114 h 180"/>
                  <a:gd name="T40" fmla="*/ 105 w 199"/>
                  <a:gd name="T41" fmla="*/ 134 h 180"/>
                  <a:gd name="T42" fmla="*/ 133 w 199"/>
                  <a:gd name="T43" fmla="*/ 152 h 180"/>
                  <a:gd name="T44" fmla="*/ 163 w 199"/>
                  <a:gd name="T45" fmla="*/ 168 h 180"/>
                  <a:gd name="T46" fmla="*/ 195 w 199"/>
                  <a:gd name="T47" fmla="*/ 180 h 180"/>
                  <a:gd name="T48" fmla="*/ 195 w 199"/>
                  <a:gd name="T49" fmla="*/ 180 h 180"/>
                  <a:gd name="T50" fmla="*/ 197 w 199"/>
                  <a:gd name="T51" fmla="*/ 178 h 180"/>
                  <a:gd name="T52" fmla="*/ 199 w 199"/>
                  <a:gd name="T53" fmla="*/ 176 h 180"/>
                  <a:gd name="T54" fmla="*/ 199 w 199"/>
                  <a:gd name="T55" fmla="*/ 172 h 180"/>
                  <a:gd name="T56" fmla="*/ 197 w 199"/>
                  <a:gd name="T57" fmla="*/ 170 h 180"/>
                  <a:gd name="T58" fmla="*/ 197 w 199"/>
                  <a:gd name="T59" fmla="*/ 17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9" h="180">
                    <a:moveTo>
                      <a:pt x="197" y="170"/>
                    </a:moveTo>
                    <a:lnTo>
                      <a:pt x="197" y="170"/>
                    </a:lnTo>
                    <a:lnTo>
                      <a:pt x="165" y="158"/>
                    </a:lnTo>
                    <a:lnTo>
                      <a:pt x="137" y="144"/>
                    </a:lnTo>
                    <a:lnTo>
                      <a:pt x="109" y="126"/>
                    </a:lnTo>
                    <a:lnTo>
                      <a:pt x="85" y="106"/>
                    </a:lnTo>
                    <a:lnTo>
                      <a:pt x="61" y="84"/>
                    </a:lnTo>
                    <a:lnTo>
                      <a:pt x="42" y="58"/>
                    </a:lnTo>
                    <a:lnTo>
                      <a:pt x="24" y="3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6" y="36"/>
                    </a:lnTo>
                    <a:lnTo>
                      <a:pt x="36" y="64"/>
                    </a:lnTo>
                    <a:lnTo>
                      <a:pt x="55" y="90"/>
                    </a:lnTo>
                    <a:lnTo>
                      <a:pt x="79" y="114"/>
                    </a:lnTo>
                    <a:lnTo>
                      <a:pt x="105" y="134"/>
                    </a:lnTo>
                    <a:lnTo>
                      <a:pt x="133" y="152"/>
                    </a:lnTo>
                    <a:lnTo>
                      <a:pt x="163" y="168"/>
                    </a:lnTo>
                    <a:lnTo>
                      <a:pt x="195" y="180"/>
                    </a:lnTo>
                    <a:lnTo>
                      <a:pt x="195" y="180"/>
                    </a:lnTo>
                    <a:lnTo>
                      <a:pt x="197" y="178"/>
                    </a:lnTo>
                    <a:lnTo>
                      <a:pt x="199" y="176"/>
                    </a:lnTo>
                    <a:lnTo>
                      <a:pt x="199" y="172"/>
                    </a:lnTo>
                    <a:lnTo>
                      <a:pt x="197" y="170"/>
                    </a:lnTo>
                    <a:lnTo>
                      <a:pt x="197" y="1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3207B123-3645-414A-B8AD-1F62C7368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1226"/>
                <a:ext cx="14" cy="12"/>
              </a:xfrm>
              <a:custGeom>
                <a:avLst/>
                <a:gdLst>
                  <a:gd name="T0" fmla="*/ 8 w 14"/>
                  <a:gd name="T1" fmla="*/ 0 h 12"/>
                  <a:gd name="T2" fmla="*/ 8 w 14"/>
                  <a:gd name="T3" fmla="*/ 0 h 12"/>
                  <a:gd name="T4" fmla="*/ 6 w 14"/>
                  <a:gd name="T5" fmla="*/ 2 h 12"/>
                  <a:gd name="T6" fmla="*/ 6 w 14"/>
                  <a:gd name="T7" fmla="*/ 2 h 12"/>
                  <a:gd name="T8" fmla="*/ 6 w 14"/>
                  <a:gd name="T9" fmla="*/ 2 h 12"/>
                  <a:gd name="T10" fmla="*/ 6 w 14"/>
                  <a:gd name="T11" fmla="*/ 2 h 12"/>
                  <a:gd name="T12" fmla="*/ 8 w 14"/>
                  <a:gd name="T13" fmla="*/ 4 h 12"/>
                  <a:gd name="T14" fmla="*/ 8 w 14"/>
                  <a:gd name="T15" fmla="*/ 4 h 12"/>
                  <a:gd name="T16" fmla="*/ 8 w 14"/>
                  <a:gd name="T17" fmla="*/ 4 h 12"/>
                  <a:gd name="T18" fmla="*/ 8 w 14"/>
                  <a:gd name="T19" fmla="*/ 4 h 12"/>
                  <a:gd name="T20" fmla="*/ 10 w 14"/>
                  <a:gd name="T21" fmla="*/ 8 h 12"/>
                  <a:gd name="T22" fmla="*/ 10 w 14"/>
                  <a:gd name="T23" fmla="*/ 8 h 12"/>
                  <a:gd name="T24" fmla="*/ 10 w 14"/>
                  <a:gd name="T25" fmla="*/ 8 h 12"/>
                  <a:gd name="T26" fmla="*/ 10 w 14"/>
                  <a:gd name="T27" fmla="*/ 8 h 12"/>
                  <a:gd name="T28" fmla="*/ 10 w 14"/>
                  <a:gd name="T29" fmla="*/ 6 h 12"/>
                  <a:gd name="T30" fmla="*/ 10 w 14"/>
                  <a:gd name="T31" fmla="*/ 2 h 12"/>
                  <a:gd name="T32" fmla="*/ 6 w 14"/>
                  <a:gd name="T33" fmla="*/ 2 h 12"/>
                  <a:gd name="T34" fmla="*/ 2 w 14"/>
                  <a:gd name="T35" fmla="*/ 2 h 12"/>
                  <a:gd name="T36" fmla="*/ 2 w 14"/>
                  <a:gd name="T37" fmla="*/ 2 h 12"/>
                  <a:gd name="T38" fmla="*/ 2 w 14"/>
                  <a:gd name="T39" fmla="*/ 4 h 12"/>
                  <a:gd name="T40" fmla="*/ 2 w 14"/>
                  <a:gd name="T41" fmla="*/ 4 h 12"/>
                  <a:gd name="T42" fmla="*/ 0 w 14"/>
                  <a:gd name="T43" fmla="*/ 8 h 12"/>
                  <a:gd name="T44" fmla="*/ 2 w 14"/>
                  <a:gd name="T45" fmla="*/ 10 h 12"/>
                  <a:gd name="T46" fmla="*/ 2 w 14"/>
                  <a:gd name="T47" fmla="*/ 10 h 12"/>
                  <a:gd name="T48" fmla="*/ 4 w 14"/>
                  <a:gd name="T49" fmla="*/ 10 h 12"/>
                  <a:gd name="T50" fmla="*/ 6 w 14"/>
                  <a:gd name="T51" fmla="*/ 12 h 12"/>
                  <a:gd name="T52" fmla="*/ 12 w 14"/>
                  <a:gd name="T53" fmla="*/ 10 h 12"/>
                  <a:gd name="T54" fmla="*/ 12 w 14"/>
                  <a:gd name="T55" fmla="*/ 10 h 12"/>
                  <a:gd name="T56" fmla="*/ 14 w 14"/>
                  <a:gd name="T57" fmla="*/ 6 h 12"/>
                  <a:gd name="T58" fmla="*/ 14 w 14"/>
                  <a:gd name="T59" fmla="*/ 4 h 12"/>
                  <a:gd name="T60" fmla="*/ 12 w 14"/>
                  <a:gd name="T61" fmla="*/ 0 h 12"/>
                  <a:gd name="T62" fmla="*/ 8 w 14"/>
                  <a:gd name="T63" fmla="*/ 0 h 12"/>
                  <a:gd name="T64" fmla="*/ 8 w 14"/>
                  <a:gd name="T6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2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CAEE9D03-2580-40F1-870F-EE822591B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202"/>
                <a:ext cx="16" cy="10"/>
              </a:xfrm>
              <a:custGeom>
                <a:avLst/>
                <a:gdLst>
                  <a:gd name="T0" fmla="*/ 8 w 16"/>
                  <a:gd name="T1" fmla="*/ 0 h 10"/>
                  <a:gd name="T2" fmla="*/ 8 w 16"/>
                  <a:gd name="T3" fmla="*/ 0 h 10"/>
                  <a:gd name="T4" fmla="*/ 6 w 16"/>
                  <a:gd name="T5" fmla="*/ 2 h 10"/>
                  <a:gd name="T6" fmla="*/ 6 w 16"/>
                  <a:gd name="T7" fmla="*/ 2 h 10"/>
                  <a:gd name="T8" fmla="*/ 2 w 16"/>
                  <a:gd name="T9" fmla="*/ 4 h 10"/>
                  <a:gd name="T10" fmla="*/ 0 w 16"/>
                  <a:gd name="T11" fmla="*/ 6 h 10"/>
                  <a:gd name="T12" fmla="*/ 2 w 16"/>
                  <a:gd name="T13" fmla="*/ 10 h 10"/>
                  <a:gd name="T14" fmla="*/ 6 w 16"/>
                  <a:gd name="T15" fmla="*/ 10 h 10"/>
                  <a:gd name="T16" fmla="*/ 6 w 16"/>
                  <a:gd name="T17" fmla="*/ 10 h 10"/>
                  <a:gd name="T18" fmla="*/ 14 w 16"/>
                  <a:gd name="T19" fmla="*/ 8 h 10"/>
                  <a:gd name="T20" fmla="*/ 14 w 16"/>
                  <a:gd name="T21" fmla="*/ 8 h 10"/>
                  <a:gd name="T22" fmla="*/ 16 w 16"/>
                  <a:gd name="T23" fmla="*/ 6 h 10"/>
                  <a:gd name="T24" fmla="*/ 16 w 16"/>
                  <a:gd name="T25" fmla="*/ 2 h 10"/>
                  <a:gd name="T26" fmla="*/ 12 w 16"/>
                  <a:gd name="T27" fmla="*/ 0 h 10"/>
                  <a:gd name="T28" fmla="*/ 8 w 16"/>
                  <a:gd name="T29" fmla="*/ 0 h 10"/>
                  <a:gd name="T30" fmla="*/ 8 w 16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0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2BF7826B-426C-4107-B3DD-B0920C648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1176"/>
                <a:ext cx="20" cy="12"/>
              </a:xfrm>
              <a:custGeom>
                <a:avLst/>
                <a:gdLst>
                  <a:gd name="T0" fmla="*/ 12 w 20"/>
                  <a:gd name="T1" fmla="*/ 0 h 12"/>
                  <a:gd name="T2" fmla="*/ 12 w 20"/>
                  <a:gd name="T3" fmla="*/ 0 h 12"/>
                  <a:gd name="T4" fmla="*/ 4 w 20"/>
                  <a:gd name="T5" fmla="*/ 2 h 12"/>
                  <a:gd name="T6" fmla="*/ 4 w 20"/>
                  <a:gd name="T7" fmla="*/ 2 h 12"/>
                  <a:gd name="T8" fmla="*/ 2 w 20"/>
                  <a:gd name="T9" fmla="*/ 4 h 12"/>
                  <a:gd name="T10" fmla="*/ 0 w 20"/>
                  <a:gd name="T11" fmla="*/ 6 h 12"/>
                  <a:gd name="T12" fmla="*/ 2 w 20"/>
                  <a:gd name="T13" fmla="*/ 10 h 12"/>
                  <a:gd name="T14" fmla="*/ 4 w 20"/>
                  <a:gd name="T15" fmla="*/ 12 h 12"/>
                  <a:gd name="T16" fmla="*/ 4 w 20"/>
                  <a:gd name="T17" fmla="*/ 12 h 12"/>
                  <a:gd name="T18" fmla="*/ 12 w 20"/>
                  <a:gd name="T19" fmla="*/ 10 h 12"/>
                  <a:gd name="T20" fmla="*/ 18 w 20"/>
                  <a:gd name="T21" fmla="*/ 8 h 12"/>
                  <a:gd name="T22" fmla="*/ 18 w 20"/>
                  <a:gd name="T23" fmla="*/ 8 h 12"/>
                  <a:gd name="T24" fmla="*/ 20 w 20"/>
                  <a:gd name="T25" fmla="*/ 6 h 12"/>
                  <a:gd name="T26" fmla="*/ 18 w 20"/>
                  <a:gd name="T27" fmla="*/ 2 h 12"/>
                  <a:gd name="T28" fmla="*/ 16 w 20"/>
                  <a:gd name="T29" fmla="*/ 0 h 12"/>
                  <a:gd name="T30" fmla="*/ 12 w 20"/>
                  <a:gd name="T31" fmla="*/ 0 h 12"/>
                  <a:gd name="T32" fmla="*/ 12 w 20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2">
                    <a:moveTo>
                      <a:pt x="12" y="0"/>
                    </a:moveTo>
                    <a:lnTo>
                      <a:pt x="12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2" y="10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84AEC67E-A892-4717-BF95-DB3BA6C87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304"/>
                <a:ext cx="209" cy="142"/>
              </a:xfrm>
              <a:custGeom>
                <a:avLst/>
                <a:gdLst>
                  <a:gd name="T0" fmla="*/ 201 w 209"/>
                  <a:gd name="T1" fmla="*/ 2 h 142"/>
                  <a:gd name="T2" fmla="*/ 201 w 209"/>
                  <a:gd name="T3" fmla="*/ 2 h 142"/>
                  <a:gd name="T4" fmla="*/ 181 w 209"/>
                  <a:gd name="T5" fmla="*/ 26 h 142"/>
                  <a:gd name="T6" fmla="*/ 161 w 209"/>
                  <a:gd name="T7" fmla="*/ 48 h 142"/>
                  <a:gd name="T8" fmla="*/ 137 w 209"/>
                  <a:gd name="T9" fmla="*/ 68 h 142"/>
                  <a:gd name="T10" fmla="*/ 113 w 209"/>
                  <a:gd name="T11" fmla="*/ 84 h 142"/>
                  <a:gd name="T12" fmla="*/ 87 w 209"/>
                  <a:gd name="T13" fmla="*/ 100 h 142"/>
                  <a:gd name="T14" fmla="*/ 60 w 209"/>
                  <a:gd name="T15" fmla="*/ 112 h 142"/>
                  <a:gd name="T16" fmla="*/ 32 w 209"/>
                  <a:gd name="T17" fmla="*/ 124 h 142"/>
                  <a:gd name="T18" fmla="*/ 4 w 209"/>
                  <a:gd name="T19" fmla="*/ 134 h 142"/>
                  <a:gd name="T20" fmla="*/ 4 w 209"/>
                  <a:gd name="T21" fmla="*/ 134 h 142"/>
                  <a:gd name="T22" fmla="*/ 0 w 209"/>
                  <a:gd name="T23" fmla="*/ 136 h 142"/>
                  <a:gd name="T24" fmla="*/ 0 w 209"/>
                  <a:gd name="T25" fmla="*/ 140 h 142"/>
                  <a:gd name="T26" fmla="*/ 2 w 209"/>
                  <a:gd name="T27" fmla="*/ 142 h 142"/>
                  <a:gd name="T28" fmla="*/ 6 w 209"/>
                  <a:gd name="T29" fmla="*/ 142 h 142"/>
                  <a:gd name="T30" fmla="*/ 6 w 209"/>
                  <a:gd name="T31" fmla="*/ 142 h 142"/>
                  <a:gd name="T32" fmla="*/ 36 w 209"/>
                  <a:gd name="T33" fmla="*/ 132 h 142"/>
                  <a:gd name="T34" fmla="*/ 66 w 209"/>
                  <a:gd name="T35" fmla="*/ 120 h 142"/>
                  <a:gd name="T36" fmla="*/ 91 w 209"/>
                  <a:gd name="T37" fmla="*/ 106 h 142"/>
                  <a:gd name="T38" fmla="*/ 119 w 209"/>
                  <a:gd name="T39" fmla="*/ 92 h 142"/>
                  <a:gd name="T40" fmla="*/ 143 w 209"/>
                  <a:gd name="T41" fmla="*/ 74 h 142"/>
                  <a:gd name="T42" fmla="*/ 167 w 209"/>
                  <a:gd name="T43" fmla="*/ 54 h 142"/>
                  <a:gd name="T44" fmla="*/ 189 w 209"/>
                  <a:gd name="T45" fmla="*/ 32 h 142"/>
                  <a:gd name="T46" fmla="*/ 209 w 209"/>
                  <a:gd name="T47" fmla="*/ 8 h 142"/>
                  <a:gd name="T48" fmla="*/ 209 w 209"/>
                  <a:gd name="T49" fmla="*/ 8 h 142"/>
                  <a:gd name="T50" fmla="*/ 209 w 209"/>
                  <a:gd name="T51" fmla="*/ 4 h 142"/>
                  <a:gd name="T52" fmla="*/ 207 w 209"/>
                  <a:gd name="T53" fmla="*/ 2 h 142"/>
                  <a:gd name="T54" fmla="*/ 205 w 209"/>
                  <a:gd name="T55" fmla="*/ 0 h 142"/>
                  <a:gd name="T56" fmla="*/ 201 w 209"/>
                  <a:gd name="T57" fmla="*/ 2 h 142"/>
                  <a:gd name="T58" fmla="*/ 201 w 209"/>
                  <a:gd name="T59" fmla="*/ 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9" h="142">
                    <a:moveTo>
                      <a:pt x="201" y="2"/>
                    </a:moveTo>
                    <a:lnTo>
                      <a:pt x="201" y="2"/>
                    </a:lnTo>
                    <a:lnTo>
                      <a:pt x="181" y="26"/>
                    </a:lnTo>
                    <a:lnTo>
                      <a:pt x="161" y="48"/>
                    </a:lnTo>
                    <a:lnTo>
                      <a:pt x="137" y="68"/>
                    </a:lnTo>
                    <a:lnTo>
                      <a:pt x="113" y="84"/>
                    </a:lnTo>
                    <a:lnTo>
                      <a:pt x="87" y="100"/>
                    </a:lnTo>
                    <a:lnTo>
                      <a:pt x="60" y="112"/>
                    </a:lnTo>
                    <a:lnTo>
                      <a:pt x="32" y="124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2"/>
                    </a:lnTo>
                    <a:lnTo>
                      <a:pt x="6" y="142"/>
                    </a:lnTo>
                    <a:lnTo>
                      <a:pt x="36" y="132"/>
                    </a:lnTo>
                    <a:lnTo>
                      <a:pt x="66" y="120"/>
                    </a:lnTo>
                    <a:lnTo>
                      <a:pt x="91" y="106"/>
                    </a:lnTo>
                    <a:lnTo>
                      <a:pt x="119" y="92"/>
                    </a:lnTo>
                    <a:lnTo>
                      <a:pt x="143" y="74"/>
                    </a:lnTo>
                    <a:lnTo>
                      <a:pt x="167" y="54"/>
                    </a:lnTo>
                    <a:lnTo>
                      <a:pt x="189" y="32"/>
                    </a:lnTo>
                    <a:lnTo>
                      <a:pt x="209" y="8"/>
                    </a:lnTo>
                    <a:lnTo>
                      <a:pt x="209" y="8"/>
                    </a:lnTo>
                    <a:lnTo>
                      <a:pt x="209" y="4"/>
                    </a:lnTo>
                    <a:lnTo>
                      <a:pt x="207" y="2"/>
                    </a:lnTo>
                    <a:lnTo>
                      <a:pt x="205" y="0"/>
                    </a:lnTo>
                    <a:lnTo>
                      <a:pt x="201" y="2"/>
                    </a:lnTo>
                    <a:lnTo>
                      <a:pt x="201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28E40840-3752-42EC-8036-A733630DB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442"/>
                <a:ext cx="8" cy="14"/>
              </a:xfrm>
              <a:custGeom>
                <a:avLst/>
                <a:gdLst>
                  <a:gd name="T0" fmla="*/ 0 w 8"/>
                  <a:gd name="T1" fmla="*/ 4 h 14"/>
                  <a:gd name="T2" fmla="*/ 0 w 8"/>
                  <a:gd name="T3" fmla="*/ 4 h 14"/>
                  <a:gd name="T4" fmla="*/ 0 w 8"/>
                  <a:gd name="T5" fmla="*/ 10 h 14"/>
                  <a:gd name="T6" fmla="*/ 0 w 8"/>
                  <a:gd name="T7" fmla="*/ 12 h 14"/>
                  <a:gd name="T8" fmla="*/ 4 w 8"/>
                  <a:gd name="T9" fmla="*/ 14 h 14"/>
                  <a:gd name="T10" fmla="*/ 4 w 8"/>
                  <a:gd name="T11" fmla="*/ 14 h 14"/>
                  <a:gd name="T12" fmla="*/ 8 w 8"/>
                  <a:gd name="T13" fmla="*/ 12 h 14"/>
                  <a:gd name="T14" fmla="*/ 8 w 8"/>
                  <a:gd name="T15" fmla="*/ 10 h 14"/>
                  <a:gd name="T16" fmla="*/ 8 w 8"/>
                  <a:gd name="T17" fmla="*/ 6 h 14"/>
                  <a:gd name="T18" fmla="*/ 6 w 8"/>
                  <a:gd name="T19" fmla="*/ 4 h 14"/>
                  <a:gd name="T20" fmla="*/ 6 w 8"/>
                  <a:gd name="T21" fmla="*/ 4 h 14"/>
                  <a:gd name="T22" fmla="*/ 6 w 8"/>
                  <a:gd name="T23" fmla="*/ 4 h 14"/>
                  <a:gd name="T24" fmla="*/ 6 w 8"/>
                  <a:gd name="T25" fmla="*/ 4 h 14"/>
                  <a:gd name="T26" fmla="*/ 8 w 8"/>
                  <a:gd name="T27" fmla="*/ 6 h 14"/>
                  <a:gd name="T28" fmla="*/ 8 w 8"/>
                  <a:gd name="T29" fmla="*/ 6 h 14"/>
                  <a:gd name="T30" fmla="*/ 8 w 8"/>
                  <a:gd name="T31" fmla="*/ 6 h 14"/>
                  <a:gd name="T32" fmla="*/ 8 w 8"/>
                  <a:gd name="T33" fmla="*/ 6 h 14"/>
                  <a:gd name="T34" fmla="*/ 8 w 8"/>
                  <a:gd name="T35" fmla="*/ 6 h 14"/>
                  <a:gd name="T36" fmla="*/ 8 w 8"/>
                  <a:gd name="T37" fmla="*/ 2 h 14"/>
                  <a:gd name="T38" fmla="*/ 6 w 8"/>
                  <a:gd name="T39" fmla="*/ 0 h 14"/>
                  <a:gd name="T40" fmla="*/ 2 w 8"/>
                  <a:gd name="T41" fmla="*/ 0 h 14"/>
                  <a:gd name="T42" fmla="*/ 0 w 8"/>
                  <a:gd name="T43" fmla="*/ 4 h 14"/>
                  <a:gd name="T44" fmla="*/ 0 w 8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30113E4C-814A-4FD3-ACBF-90613D31D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448"/>
                <a:ext cx="10" cy="18"/>
              </a:xfrm>
              <a:custGeom>
                <a:avLst/>
                <a:gdLst>
                  <a:gd name="T0" fmla="*/ 2 w 10"/>
                  <a:gd name="T1" fmla="*/ 6 h 18"/>
                  <a:gd name="T2" fmla="*/ 2 w 10"/>
                  <a:gd name="T3" fmla="*/ 6 h 18"/>
                  <a:gd name="T4" fmla="*/ 2 w 10"/>
                  <a:gd name="T5" fmla="*/ 12 h 18"/>
                  <a:gd name="T6" fmla="*/ 2 w 10"/>
                  <a:gd name="T7" fmla="*/ 12 h 18"/>
                  <a:gd name="T8" fmla="*/ 10 w 10"/>
                  <a:gd name="T9" fmla="*/ 10 h 18"/>
                  <a:gd name="T10" fmla="*/ 10 w 10"/>
                  <a:gd name="T11" fmla="*/ 10 h 18"/>
                  <a:gd name="T12" fmla="*/ 10 w 10"/>
                  <a:gd name="T13" fmla="*/ 12 h 18"/>
                  <a:gd name="T14" fmla="*/ 10 w 10"/>
                  <a:gd name="T15" fmla="*/ 10 h 18"/>
                  <a:gd name="T16" fmla="*/ 10 w 10"/>
                  <a:gd name="T17" fmla="*/ 10 h 18"/>
                  <a:gd name="T18" fmla="*/ 8 w 10"/>
                  <a:gd name="T19" fmla="*/ 8 h 18"/>
                  <a:gd name="T20" fmla="*/ 6 w 10"/>
                  <a:gd name="T21" fmla="*/ 6 h 18"/>
                  <a:gd name="T22" fmla="*/ 2 w 10"/>
                  <a:gd name="T23" fmla="*/ 8 h 18"/>
                  <a:gd name="T24" fmla="*/ 0 w 10"/>
                  <a:gd name="T25" fmla="*/ 10 h 18"/>
                  <a:gd name="T26" fmla="*/ 0 w 10"/>
                  <a:gd name="T27" fmla="*/ 10 h 18"/>
                  <a:gd name="T28" fmla="*/ 2 w 10"/>
                  <a:gd name="T29" fmla="*/ 14 h 18"/>
                  <a:gd name="T30" fmla="*/ 2 w 10"/>
                  <a:gd name="T31" fmla="*/ 16 h 18"/>
                  <a:gd name="T32" fmla="*/ 2 w 10"/>
                  <a:gd name="T33" fmla="*/ 16 h 18"/>
                  <a:gd name="T34" fmla="*/ 4 w 10"/>
                  <a:gd name="T35" fmla="*/ 18 h 18"/>
                  <a:gd name="T36" fmla="*/ 6 w 10"/>
                  <a:gd name="T37" fmla="*/ 18 h 18"/>
                  <a:gd name="T38" fmla="*/ 8 w 10"/>
                  <a:gd name="T39" fmla="*/ 16 h 18"/>
                  <a:gd name="T40" fmla="*/ 10 w 10"/>
                  <a:gd name="T41" fmla="*/ 14 h 18"/>
                  <a:gd name="T42" fmla="*/ 10 w 10"/>
                  <a:gd name="T43" fmla="*/ 14 h 18"/>
                  <a:gd name="T44" fmla="*/ 10 w 10"/>
                  <a:gd name="T45" fmla="*/ 10 h 18"/>
                  <a:gd name="T46" fmla="*/ 10 w 10"/>
                  <a:gd name="T47" fmla="*/ 4 h 18"/>
                  <a:gd name="T48" fmla="*/ 10 w 10"/>
                  <a:gd name="T49" fmla="*/ 4 h 18"/>
                  <a:gd name="T50" fmla="*/ 8 w 10"/>
                  <a:gd name="T51" fmla="*/ 2 h 18"/>
                  <a:gd name="T52" fmla="*/ 4 w 10"/>
                  <a:gd name="T53" fmla="*/ 0 h 18"/>
                  <a:gd name="T54" fmla="*/ 2 w 10"/>
                  <a:gd name="T55" fmla="*/ 2 h 18"/>
                  <a:gd name="T56" fmla="*/ 2 w 10"/>
                  <a:gd name="T57" fmla="*/ 6 h 18"/>
                  <a:gd name="T58" fmla="*/ 2 w 10"/>
                  <a:gd name="T5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" h="18">
                    <a:moveTo>
                      <a:pt x="2" y="6"/>
                    </a:moveTo>
                    <a:lnTo>
                      <a:pt x="2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13484881-3495-4048-9CAC-3BD1A611F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1460"/>
                <a:ext cx="10" cy="16"/>
              </a:xfrm>
              <a:custGeom>
                <a:avLst/>
                <a:gdLst>
                  <a:gd name="T0" fmla="*/ 0 w 10"/>
                  <a:gd name="T1" fmla="*/ 4 h 16"/>
                  <a:gd name="T2" fmla="*/ 0 w 10"/>
                  <a:gd name="T3" fmla="*/ 4 h 16"/>
                  <a:gd name="T4" fmla="*/ 0 w 10"/>
                  <a:gd name="T5" fmla="*/ 8 h 16"/>
                  <a:gd name="T6" fmla="*/ 0 w 10"/>
                  <a:gd name="T7" fmla="*/ 14 h 16"/>
                  <a:gd name="T8" fmla="*/ 0 w 10"/>
                  <a:gd name="T9" fmla="*/ 14 h 16"/>
                  <a:gd name="T10" fmla="*/ 2 w 10"/>
                  <a:gd name="T11" fmla="*/ 16 h 16"/>
                  <a:gd name="T12" fmla="*/ 6 w 10"/>
                  <a:gd name="T13" fmla="*/ 16 h 16"/>
                  <a:gd name="T14" fmla="*/ 8 w 10"/>
                  <a:gd name="T15" fmla="*/ 14 h 16"/>
                  <a:gd name="T16" fmla="*/ 8 w 10"/>
                  <a:gd name="T17" fmla="*/ 10 h 16"/>
                  <a:gd name="T18" fmla="*/ 8 w 10"/>
                  <a:gd name="T19" fmla="*/ 10 h 16"/>
                  <a:gd name="T20" fmla="*/ 10 w 10"/>
                  <a:gd name="T21" fmla="*/ 6 h 16"/>
                  <a:gd name="T22" fmla="*/ 10 w 10"/>
                  <a:gd name="T23" fmla="*/ 6 h 16"/>
                  <a:gd name="T24" fmla="*/ 10 w 10"/>
                  <a:gd name="T25" fmla="*/ 2 h 16"/>
                  <a:gd name="T26" fmla="*/ 6 w 10"/>
                  <a:gd name="T27" fmla="*/ 0 h 16"/>
                  <a:gd name="T28" fmla="*/ 4 w 10"/>
                  <a:gd name="T29" fmla="*/ 0 h 16"/>
                  <a:gd name="T30" fmla="*/ 0 w 10"/>
                  <a:gd name="T31" fmla="*/ 4 h 16"/>
                  <a:gd name="T32" fmla="*/ 0 w 10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58C63E7B-35A2-4B03-B656-67E5C560C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827"/>
                <a:ext cx="107" cy="146"/>
              </a:xfrm>
              <a:custGeom>
                <a:avLst/>
                <a:gdLst>
                  <a:gd name="T0" fmla="*/ 10 w 107"/>
                  <a:gd name="T1" fmla="*/ 144 h 146"/>
                  <a:gd name="T2" fmla="*/ 10 w 107"/>
                  <a:gd name="T3" fmla="*/ 144 h 146"/>
                  <a:gd name="T4" fmla="*/ 16 w 107"/>
                  <a:gd name="T5" fmla="*/ 124 h 146"/>
                  <a:gd name="T6" fmla="*/ 26 w 107"/>
                  <a:gd name="T7" fmla="*/ 104 h 146"/>
                  <a:gd name="T8" fmla="*/ 36 w 107"/>
                  <a:gd name="T9" fmla="*/ 86 h 146"/>
                  <a:gd name="T10" fmla="*/ 48 w 107"/>
                  <a:gd name="T11" fmla="*/ 70 h 146"/>
                  <a:gd name="T12" fmla="*/ 62 w 107"/>
                  <a:gd name="T13" fmla="*/ 54 h 146"/>
                  <a:gd name="T14" fmla="*/ 75 w 107"/>
                  <a:gd name="T15" fmla="*/ 38 h 146"/>
                  <a:gd name="T16" fmla="*/ 107 w 107"/>
                  <a:gd name="T17" fmla="*/ 8 h 146"/>
                  <a:gd name="T18" fmla="*/ 107 w 107"/>
                  <a:gd name="T19" fmla="*/ 8 h 146"/>
                  <a:gd name="T20" fmla="*/ 107 w 107"/>
                  <a:gd name="T21" fmla="*/ 6 h 146"/>
                  <a:gd name="T22" fmla="*/ 107 w 107"/>
                  <a:gd name="T23" fmla="*/ 2 h 146"/>
                  <a:gd name="T24" fmla="*/ 103 w 107"/>
                  <a:gd name="T25" fmla="*/ 0 h 146"/>
                  <a:gd name="T26" fmla="*/ 99 w 107"/>
                  <a:gd name="T27" fmla="*/ 2 h 146"/>
                  <a:gd name="T28" fmla="*/ 99 w 107"/>
                  <a:gd name="T29" fmla="*/ 2 h 146"/>
                  <a:gd name="T30" fmla="*/ 69 w 107"/>
                  <a:gd name="T31" fmla="*/ 32 h 146"/>
                  <a:gd name="T32" fmla="*/ 54 w 107"/>
                  <a:gd name="T33" fmla="*/ 48 h 146"/>
                  <a:gd name="T34" fmla="*/ 40 w 107"/>
                  <a:gd name="T35" fmla="*/ 64 h 146"/>
                  <a:gd name="T36" fmla="*/ 28 w 107"/>
                  <a:gd name="T37" fmla="*/ 82 h 146"/>
                  <a:gd name="T38" fmla="*/ 16 w 107"/>
                  <a:gd name="T39" fmla="*/ 100 h 146"/>
                  <a:gd name="T40" fmla="*/ 8 w 107"/>
                  <a:gd name="T41" fmla="*/ 120 h 146"/>
                  <a:gd name="T42" fmla="*/ 0 w 107"/>
                  <a:gd name="T43" fmla="*/ 140 h 146"/>
                  <a:gd name="T44" fmla="*/ 0 w 107"/>
                  <a:gd name="T45" fmla="*/ 140 h 146"/>
                  <a:gd name="T46" fmla="*/ 0 w 107"/>
                  <a:gd name="T47" fmla="*/ 144 h 146"/>
                  <a:gd name="T48" fmla="*/ 4 w 107"/>
                  <a:gd name="T49" fmla="*/ 146 h 146"/>
                  <a:gd name="T50" fmla="*/ 6 w 107"/>
                  <a:gd name="T51" fmla="*/ 146 h 146"/>
                  <a:gd name="T52" fmla="*/ 10 w 107"/>
                  <a:gd name="T53" fmla="*/ 144 h 146"/>
                  <a:gd name="T54" fmla="*/ 10 w 107"/>
                  <a:gd name="T55" fmla="*/ 1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46">
                    <a:moveTo>
                      <a:pt x="10" y="144"/>
                    </a:moveTo>
                    <a:lnTo>
                      <a:pt x="10" y="144"/>
                    </a:lnTo>
                    <a:lnTo>
                      <a:pt x="16" y="124"/>
                    </a:lnTo>
                    <a:lnTo>
                      <a:pt x="26" y="104"/>
                    </a:lnTo>
                    <a:lnTo>
                      <a:pt x="36" y="86"/>
                    </a:lnTo>
                    <a:lnTo>
                      <a:pt x="48" y="70"/>
                    </a:lnTo>
                    <a:lnTo>
                      <a:pt x="62" y="54"/>
                    </a:lnTo>
                    <a:lnTo>
                      <a:pt x="75" y="38"/>
                    </a:lnTo>
                    <a:lnTo>
                      <a:pt x="107" y="8"/>
                    </a:lnTo>
                    <a:lnTo>
                      <a:pt x="107" y="8"/>
                    </a:lnTo>
                    <a:lnTo>
                      <a:pt x="107" y="6"/>
                    </a:lnTo>
                    <a:lnTo>
                      <a:pt x="107" y="2"/>
                    </a:lnTo>
                    <a:lnTo>
                      <a:pt x="103" y="0"/>
                    </a:lnTo>
                    <a:lnTo>
                      <a:pt x="99" y="2"/>
                    </a:lnTo>
                    <a:lnTo>
                      <a:pt x="99" y="2"/>
                    </a:lnTo>
                    <a:lnTo>
                      <a:pt x="69" y="32"/>
                    </a:lnTo>
                    <a:lnTo>
                      <a:pt x="54" y="48"/>
                    </a:lnTo>
                    <a:lnTo>
                      <a:pt x="40" y="64"/>
                    </a:lnTo>
                    <a:lnTo>
                      <a:pt x="28" y="82"/>
                    </a:lnTo>
                    <a:lnTo>
                      <a:pt x="16" y="100"/>
                    </a:lnTo>
                    <a:lnTo>
                      <a:pt x="8" y="12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4"/>
                    </a:lnTo>
                    <a:lnTo>
                      <a:pt x="4" y="146"/>
                    </a:lnTo>
                    <a:lnTo>
                      <a:pt x="6" y="146"/>
                    </a:lnTo>
                    <a:lnTo>
                      <a:pt x="10" y="144"/>
                    </a:lnTo>
                    <a:lnTo>
                      <a:pt x="10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57B58903-2267-4485-A5BA-AECDFA431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809"/>
                <a:ext cx="14" cy="24"/>
              </a:xfrm>
              <a:custGeom>
                <a:avLst/>
                <a:gdLst>
                  <a:gd name="T0" fmla="*/ 0 w 14"/>
                  <a:gd name="T1" fmla="*/ 4 h 24"/>
                  <a:gd name="T2" fmla="*/ 0 w 14"/>
                  <a:gd name="T3" fmla="*/ 4 h 24"/>
                  <a:gd name="T4" fmla="*/ 2 w 14"/>
                  <a:gd name="T5" fmla="*/ 14 h 24"/>
                  <a:gd name="T6" fmla="*/ 6 w 14"/>
                  <a:gd name="T7" fmla="*/ 24 h 24"/>
                  <a:gd name="T8" fmla="*/ 6 w 14"/>
                  <a:gd name="T9" fmla="*/ 24 h 24"/>
                  <a:gd name="T10" fmla="*/ 10 w 14"/>
                  <a:gd name="T11" fmla="*/ 24 h 24"/>
                  <a:gd name="T12" fmla="*/ 12 w 14"/>
                  <a:gd name="T13" fmla="*/ 24 h 24"/>
                  <a:gd name="T14" fmla="*/ 14 w 14"/>
                  <a:gd name="T15" fmla="*/ 20 h 24"/>
                  <a:gd name="T16" fmla="*/ 14 w 14"/>
                  <a:gd name="T17" fmla="*/ 16 h 24"/>
                  <a:gd name="T18" fmla="*/ 14 w 14"/>
                  <a:gd name="T19" fmla="*/ 16 h 24"/>
                  <a:gd name="T20" fmla="*/ 10 w 14"/>
                  <a:gd name="T21" fmla="*/ 12 h 24"/>
                  <a:gd name="T22" fmla="*/ 8 w 14"/>
                  <a:gd name="T23" fmla="*/ 4 h 24"/>
                  <a:gd name="T24" fmla="*/ 8 w 14"/>
                  <a:gd name="T25" fmla="*/ 4 h 24"/>
                  <a:gd name="T26" fmla="*/ 6 w 14"/>
                  <a:gd name="T27" fmla="*/ 2 h 24"/>
                  <a:gd name="T28" fmla="*/ 4 w 14"/>
                  <a:gd name="T29" fmla="*/ 0 h 24"/>
                  <a:gd name="T30" fmla="*/ 0 w 14"/>
                  <a:gd name="T31" fmla="*/ 2 h 24"/>
                  <a:gd name="T32" fmla="*/ 0 w 14"/>
                  <a:gd name="T33" fmla="*/ 4 h 24"/>
                  <a:gd name="T34" fmla="*/ 0 w 14"/>
                  <a:gd name="T35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24">
                    <a:moveTo>
                      <a:pt x="0" y="4"/>
                    </a:moveTo>
                    <a:lnTo>
                      <a:pt x="0" y="4"/>
                    </a:lnTo>
                    <a:lnTo>
                      <a:pt x="2" y="1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0" y="1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524EAC3A-F882-48C2-9623-94E5B9753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" y="801"/>
                <a:ext cx="10" cy="14"/>
              </a:xfrm>
              <a:custGeom>
                <a:avLst/>
                <a:gdLst>
                  <a:gd name="T0" fmla="*/ 8 w 10"/>
                  <a:gd name="T1" fmla="*/ 4 h 14"/>
                  <a:gd name="T2" fmla="*/ 8 w 10"/>
                  <a:gd name="T3" fmla="*/ 4 h 14"/>
                  <a:gd name="T4" fmla="*/ 8 w 10"/>
                  <a:gd name="T5" fmla="*/ 4 h 14"/>
                  <a:gd name="T6" fmla="*/ 8 w 10"/>
                  <a:gd name="T7" fmla="*/ 4 h 14"/>
                  <a:gd name="T8" fmla="*/ 0 w 10"/>
                  <a:gd name="T9" fmla="*/ 6 h 14"/>
                  <a:gd name="T10" fmla="*/ 0 w 10"/>
                  <a:gd name="T11" fmla="*/ 6 h 14"/>
                  <a:gd name="T12" fmla="*/ 0 w 10"/>
                  <a:gd name="T13" fmla="*/ 8 h 14"/>
                  <a:gd name="T14" fmla="*/ 0 w 10"/>
                  <a:gd name="T15" fmla="*/ 8 h 14"/>
                  <a:gd name="T16" fmla="*/ 0 w 10"/>
                  <a:gd name="T17" fmla="*/ 10 h 14"/>
                  <a:gd name="T18" fmla="*/ 0 w 10"/>
                  <a:gd name="T19" fmla="*/ 10 h 14"/>
                  <a:gd name="T20" fmla="*/ 0 w 10"/>
                  <a:gd name="T21" fmla="*/ 10 h 14"/>
                  <a:gd name="T22" fmla="*/ 0 w 10"/>
                  <a:gd name="T23" fmla="*/ 8 h 14"/>
                  <a:gd name="T24" fmla="*/ 0 w 10"/>
                  <a:gd name="T25" fmla="*/ 8 h 14"/>
                  <a:gd name="T26" fmla="*/ 8 w 10"/>
                  <a:gd name="T27" fmla="*/ 6 h 14"/>
                  <a:gd name="T28" fmla="*/ 8 w 10"/>
                  <a:gd name="T29" fmla="*/ 6 h 14"/>
                  <a:gd name="T30" fmla="*/ 8 w 10"/>
                  <a:gd name="T31" fmla="*/ 8 h 14"/>
                  <a:gd name="T32" fmla="*/ 8 w 10"/>
                  <a:gd name="T33" fmla="*/ 6 h 14"/>
                  <a:gd name="T34" fmla="*/ 8 w 10"/>
                  <a:gd name="T35" fmla="*/ 6 h 14"/>
                  <a:gd name="T36" fmla="*/ 6 w 10"/>
                  <a:gd name="T37" fmla="*/ 4 h 14"/>
                  <a:gd name="T38" fmla="*/ 2 w 10"/>
                  <a:gd name="T39" fmla="*/ 4 h 14"/>
                  <a:gd name="T40" fmla="*/ 0 w 10"/>
                  <a:gd name="T41" fmla="*/ 8 h 14"/>
                  <a:gd name="T42" fmla="*/ 0 w 10"/>
                  <a:gd name="T43" fmla="*/ 12 h 14"/>
                  <a:gd name="T44" fmla="*/ 0 w 10"/>
                  <a:gd name="T45" fmla="*/ 12 h 14"/>
                  <a:gd name="T46" fmla="*/ 2 w 10"/>
                  <a:gd name="T47" fmla="*/ 14 h 14"/>
                  <a:gd name="T48" fmla="*/ 2 w 10"/>
                  <a:gd name="T49" fmla="*/ 14 h 14"/>
                  <a:gd name="T50" fmla="*/ 6 w 10"/>
                  <a:gd name="T51" fmla="*/ 14 h 14"/>
                  <a:gd name="T52" fmla="*/ 8 w 10"/>
                  <a:gd name="T53" fmla="*/ 12 h 14"/>
                  <a:gd name="T54" fmla="*/ 8 w 10"/>
                  <a:gd name="T55" fmla="*/ 12 h 14"/>
                  <a:gd name="T56" fmla="*/ 10 w 10"/>
                  <a:gd name="T57" fmla="*/ 8 h 14"/>
                  <a:gd name="T58" fmla="*/ 8 w 10"/>
                  <a:gd name="T59" fmla="*/ 4 h 14"/>
                  <a:gd name="T60" fmla="*/ 8 w 10"/>
                  <a:gd name="T61" fmla="*/ 4 h 14"/>
                  <a:gd name="T62" fmla="*/ 6 w 10"/>
                  <a:gd name="T63" fmla="*/ 0 h 14"/>
                  <a:gd name="T64" fmla="*/ 2 w 10"/>
                  <a:gd name="T65" fmla="*/ 0 h 14"/>
                  <a:gd name="T66" fmla="*/ 0 w 10"/>
                  <a:gd name="T67" fmla="*/ 2 h 14"/>
                  <a:gd name="T68" fmla="*/ 0 w 10"/>
                  <a:gd name="T69" fmla="*/ 6 h 14"/>
                  <a:gd name="T70" fmla="*/ 0 w 10"/>
                  <a:gd name="T71" fmla="*/ 6 h 14"/>
                  <a:gd name="T72" fmla="*/ 0 w 10"/>
                  <a:gd name="T73" fmla="*/ 6 h 14"/>
                  <a:gd name="T74" fmla="*/ 0 w 10"/>
                  <a:gd name="T75" fmla="*/ 6 h 14"/>
                  <a:gd name="T76" fmla="*/ 2 w 10"/>
                  <a:gd name="T77" fmla="*/ 8 h 14"/>
                  <a:gd name="T78" fmla="*/ 4 w 10"/>
                  <a:gd name="T79" fmla="*/ 10 h 14"/>
                  <a:gd name="T80" fmla="*/ 8 w 10"/>
                  <a:gd name="T81" fmla="*/ 8 h 14"/>
                  <a:gd name="T82" fmla="*/ 8 w 10"/>
                  <a:gd name="T83" fmla="*/ 4 h 14"/>
                  <a:gd name="T84" fmla="*/ 8 w 10"/>
                  <a:gd name="T8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4"/>
                    </a:move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15372636-45C3-4E7A-BA93-42F4DCD35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" y="791"/>
                <a:ext cx="10" cy="10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0 w 10"/>
                  <a:gd name="T5" fmla="*/ 4 h 10"/>
                  <a:gd name="T6" fmla="*/ 0 w 10"/>
                  <a:gd name="T7" fmla="*/ 4 h 10"/>
                  <a:gd name="T8" fmla="*/ 4 w 10"/>
                  <a:gd name="T9" fmla="*/ 0 h 10"/>
                  <a:gd name="T10" fmla="*/ 4 w 10"/>
                  <a:gd name="T11" fmla="*/ 0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8 h 10"/>
                  <a:gd name="T22" fmla="*/ 2 w 10"/>
                  <a:gd name="T23" fmla="*/ 10 h 10"/>
                  <a:gd name="T24" fmla="*/ 2 w 10"/>
                  <a:gd name="T25" fmla="*/ 10 h 10"/>
                  <a:gd name="T26" fmla="*/ 6 w 10"/>
                  <a:gd name="T27" fmla="*/ 10 h 10"/>
                  <a:gd name="T28" fmla="*/ 10 w 10"/>
                  <a:gd name="T29" fmla="*/ 8 h 10"/>
                  <a:gd name="T30" fmla="*/ 10 w 10"/>
                  <a:gd name="T31" fmla="*/ 4 h 10"/>
                  <a:gd name="T32" fmla="*/ 8 w 10"/>
                  <a:gd name="T33" fmla="*/ 2 h 10"/>
                  <a:gd name="T34" fmla="*/ 8 w 10"/>
                  <a:gd name="T35" fmla="*/ 2 h 10"/>
                  <a:gd name="T36" fmla="*/ 6 w 10"/>
                  <a:gd name="T37" fmla="*/ 0 h 10"/>
                  <a:gd name="T38" fmla="*/ 2 w 10"/>
                  <a:gd name="T39" fmla="*/ 0 h 10"/>
                  <a:gd name="T40" fmla="*/ 0 w 10"/>
                  <a:gd name="T41" fmla="*/ 2 h 10"/>
                  <a:gd name="T42" fmla="*/ 0 w 10"/>
                  <a:gd name="T43" fmla="*/ 6 h 10"/>
                  <a:gd name="T44" fmla="*/ 0 w 10"/>
                  <a:gd name="T4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6BD3E8BC-6D40-4F77-A592-3BBBAB1D4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" y="725"/>
                <a:ext cx="276" cy="50"/>
              </a:xfrm>
              <a:custGeom>
                <a:avLst/>
                <a:gdLst>
                  <a:gd name="T0" fmla="*/ 274 w 276"/>
                  <a:gd name="T1" fmla="*/ 42 h 50"/>
                  <a:gd name="T2" fmla="*/ 274 w 276"/>
                  <a:gd name="T3" fmla="*/ 42 h 50"/>
                  <a:gd name="T4" fmla="*/ 242 w 276"/>
                  <a:gd name="T5" fmla="*/ 28 h 50"/>
                  <a:gd name="T6" fmla="*/ 210 w 276"/>
                  <a:gd name="T7" fmla="*/ 16 h 50"/>
                  <a:gd name="T8" fmla="*/ 176 w 276"/>
                  <a:gd name="T9" fmla="*/ 10 h 50"/>
                  <a:gd name="T10" fmla="*/ 142 w 276"/>
                  <a:gd name="T11" fmla="*/ 4 h 50"/>
                  <a:gd name="T12" fmla="*/ 108 w 276"/>
                  <a:gd name="T13" fmla="*/ 2 h 50"/>
                  <a:gd name="T14" fmla="*/ 74 w 276"/>
                  <a:gd name="T15" fmla="*/ 0 h 50"/>
                  <a:gd name="T16" fmla="*/ 6 w 276"/>
                  <a:gd name="T17" fmla="*/ 4 h 50"/>
                  <a:gd name="T18" fmla="*/ 6 w 276"/>
                  <a:gd name="T19" fmla="*/ 4 h 50"/>
                  <a:gd name="T20" fmla="*/ 2 w 276"/>
                  <a:gd name="T21" fmla="*/ 6 h 50"/>
                  <a:gd name="T22" fmla="*/ 0 w 276"/>
                  <a:gd name="T23" fmla="*/ 8 h 50"/>
                  <a:gd name="T24" fmla="*/ 2 w 276"/>
                  <a:gd name="T25" fmla="*/ 12 h 50"/>
                  <a:gd name="T26" fmla="*/ 6 w 276"/>
                  <a:gd name="T27" fmla="*/ 12 h 50"/>
                  <a:gd name="T28" fmla="*/ 6 w 276"/>
                  <a:gd name="T29" fmla="*/ 12 h 50"/>
                  <a:gd name="T30" fmla="*/ 72 w 276"/>
                  <a:gd name="T31" fmla="*/ 10 h 50"/>
                  <a:gd name="T32" fmla="*/ 106 w 276"/>
                  <a:gd name="T33" fmla="*/ 10 h 50"/>
                  <a:gd name="T34" fmla="*/ 140 w 276"/>
                  <a:gd name="T35" fmla="*/ 14 h 50"/>
                  <a:gd name="T36" fmla="*/ 172 w 276"/>
                  <a:gd name="T37" fmla="*/ 18 h 50"/>
                  <a:gd name="T38" fmla="*/ 206 w 276"/>
                  <a:gd name="T39" fmla="*/ 26 h 50"/>
                  <a:gd name="T40" fmla="*/ 238 w 276"/>
                  <a:gd name="T41" fmla="*/ 36 h 50"/>
                  <a:gd name="T42" fmla="*/ 268 w 276"/>
                  <a:gd name="T43" fmla="*/ 50 h 50"/>
                  <a:gd name="T44" fmla="*/ 268 w 276"/>
                  <a:gd name="T45" fmla="*/ 50 h 50"/>
                  <a:gd name="T46" fmla="*/ 272 w 276"/>
                  <a:gd name="T47" fmla="*/ 50 h 50"/>
                  <a:gd name="T48" fmla="*/ 274 w 276"/>
                  <a:gd name="T49" fmla="*/ 48 h 50"/>
                  <a:gd name="T50" fmla="*/ 276 w 276"/>
                  <a:gd name="T51" fmla="*/ 44 h 50"/>
                  <a:gd name="T52" fmla="*/ 274 w 276"/>
                  <a:gd name="T53" fmla="*/ 42 h 50"/>
                  <a:gd name="T54" fmla="*/ 274 w 276"/>
                  <a:gd name="T55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6" h="50">
                    <a:moveTo>
                      <a:pt x="274" y="42"/>
                    </a:moveTo>
                    <a:lnTo>
                      <a:pt x="274" y="42"/>
                    </a:lnTo>
                    <a:lnTo>
                      <a:pt x="242" y="28"/>
                    </a:lnTo>
                    <a:lnTo>
                      <a:pt x="210" y="16"/>
                    </a:lnTo>
                    <a:lnTo>
                      <a:pt x="176" y="10"/>
                    </a:lnTo>
                    <a:lnTo>
                      <a:pt x="142" y="4"/>
                    </a:lnTo>
                    <a:lnTo>
                      <a:pt x="108" y="2"/>
                    </a:lnTo>
                    <a:lnTo>
                      <a:pt x="74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2" y="10"/>
                    </a:lnTo>
                    <a:lnTo>
                      <a:pt x="106" y="10"/>
                    </a:lnTo>
                    <a:lnTo>
                      <a:pt x="140" y="14"/>
                    </a:lnTo>
                    <a:lnTo>
                      <a:pt x="172" y="18"/>
                    </a:lnTo>
                    <a:lnTo>
                      <a:pt x="206" y="26"/>
                    </a:lnTo>
                    <a:lnTo>
                      <a:pt x="238" y="36"/>
                    </a:lnTo>
                    <a:lnTo>
                      <a:pt x="268" y="50"/>
                    </a:lnTo>
                    <a:lnTo>
                      <a:pt x="268" y="50"/>
                    </a:lnTo>
                    <a:lnTo>
                      <a:pt x="272" y="50"/>
                    </a:lnTo>
                    <a:lnTo>
                      <a:pt x="274" y="48"/>
                    </a:lnTo>
                    <a:lnTo>
                      <a:pt x="276" y="44"/>
                    </a:lnTo>
                    <a:lnTo>
                      <a:pt x="274" y="42"/>
                    </a:lnTo>
                    <a:lnTo>
                      <a:pt x="274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383A98A6-2BD8-479A-ACF6-FDF63E2F4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729"/>
                <a:ext cx="10" cy="14"/>
              </a:xfrm>
              <a:custGeom>
                <a:avLst/>
                <a:gdLst>
                  <a:gd name="T0" fmla="*/ 0 w 10"/>
                  <a:gd name="T1" fmla="*/ 4 h 14"/>
                  <a:gd name="T2" fmla="*/ 0 w 10"/>
                  <a:gd name="T3" fmla="*/ 4 h 14"/>
                  <a:gd name="T4" fmla="*/ 0 w 10"/>
                  <a:gd name="T5" fmla="*/ 6 h 14"/>
                  <a:gd name="T6" fmla="*/ 2 w 10"/>
                  <a:gd name="T7" fmla="*/ 6 h 14"/>
                  <a:gd name="T8" fmla="*/ 2 w 10"/>
                  <a:gd name="T9" fmla="*/ 6 h 14"/>
                  <a:gd name="T10" fmla="*/ 4 w 10"/>
                  <a:gd name="T11" fmla="*/ 4 h 14"/>
                  <a:gd name="T12" fmla="*/ 4 w 10"/>
                  <a:gd name="T13" fmla="*/ 4 h 14"/>
                  <a:gd name="T14" fmla="*/ 4 w 10"/>
                  <a:gd name="T15" fmla="*/ 4 h 14"/>
                  <a:gd name="T16" fmla="*/ 4 w 10"/>
                  <a:gd name="T17" fmla="*/ 4 h 14"/>
                  <a:gd name="T18" fmla="*/ 0 w 10"/>
                  <a:gd name="T19" fmla="*/ 6 h 14"/>
                  <a:gd name="T20" fmla="*/ 0 w 10"/>
                  <a:gd name="T21" fmla="*/ 10 h 14"/>
                  <a:gd name="T22" fmla="*/ 0 w 10"/>
                  <a:gd name="T23" fmla="*/ 12 h 14"/>
                  <a:gd name="T24" fmla="*/ 4 w 10"/>
                  <a:gd name="T25" fmla="*/ 14 h 14"/>
                  <a:gd name="T26" fmla="*/ 4 w 10"/>
                  <a:gd name="T27" fmla="*/ 14 h 14"/>
                  <a:gd name="T28" fmla="*/ 6 w 10"/>
                  <a:gd name="T29" fmla="*/ 14 h 14"/>
                  <a:gd name="T30" fmla="*/ 8 w 10"/>
                  <a:gd name="T31" fmla="*/ 10 h 14"/>
                  <a:gd name="T32" fmla="*/ 10 w 10"/>
                  <a:gd name="T33" fmla="*/ 4 h 14"/>
                  <a:gd name="T34" fmla="*/ 10 w 10"/>
                  <a:gd name="T35" fmla="*/ 4 h 14"/>
                  <a:gd name="T36" fmla="*/ 8 w 10"/>
                  <a:gd name="T37" fmla="*/ 2 h 14"/>
                  <a:gd name="T38" fmla="*/ 6 w 10"/>
                  <a:gd name="T39" fmla="*/ 0 h 14"/>
                  <a:gd name="T40" fmla="*/ 2 w 10"/>
                  <a:gd name="T41" fmla="*/ 2 h 14"/>
                  <a:gd name="T42" fmla="*/ 0 w 10"/>
                  <a:gd name="T43" fmla="*/ 4 h 14"/>
                  <a:gd name="T44" fmla="*/ 0 w 10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80D17BCF-4BC8-4B32-A422-C98A6E4C8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729"/>
                <a:ext cx="12" cy="12"/>
              </a:xfrm>
              <a:custGeom>
                <a:avLst/>
                <a:gdLst>
                  <a:gd name="T0" fmla="*/ 2 w 12"/>
                  <a:gd name="T1" fmla="*/ 2 h 12"/>
                  <a:gd name="T2" fmla="*/ 2 w 12"/>
                  <a:gd name="T3" fmla="*/ 2 h 12"/>
                  <a:gd name="T4" fmla="*/ 2 w 12"/>
                  <a:gd name="T5" fmla="*/ 4 h 12"/>
                  <a:gd name="T6" fmla="*/ 2 w 12"/>
                  <a:gd name="T7" fmla="*/ 4 h 12"/>
                  <a:gd name="T8" fmla="*/ 6 w 12"/>
                  <a:gd name="T9" fmla="*/ 2 h 12"/>
                  <a:gd name="T10" fmla="*/ 6 w 12"/>
                  <a:gd name="T11" fmla="*/ 2 h 12"/>
                  <a:gd name="T12" fmla="*/ 4 w 12"/>
                  <a:gd name="T13" fmla="*/ 2 h 12"/>
                  <a:gd name="T14" fmla="*/ 4 w 12"/>
                  <a:gd name="T15" fmla="*/ 2 h 12"/>
                  <a:gd name="T16" fmla="*/ 8 w 12"/>
                  <a:gd name="T17" fmla="*/ 4 h 12"/>
                  <a:gd name="T18" fmla="*/ 8 w 12"/>
                  <a:gd name="T19" fmla="*/ 4 h 12"/>
                  <a:gd name="T20" fmla="*/ 10 w 12"/>
                  <a:gd name="T21" fmla="*/ 6 h 12"/>
                  <a:gd name="T22" fmla="*/ 10 w 12"/>
                  <a:gd name="T23" fmla="*/ 6 h 12"/>
                  <a:gd name="T24" fmla="*/ 8 w 12"/>
                  <a:gd name="T25" fmla="*/ 2 h 12"/>
                  <a:gd name="T26" fmla="*/ 4 w 12"/>
                  <a:gd name="T27" fmla="*/ 2 h 12"/>
                  <a:gd name="T28" fmla="*/ 2 w 12"/>
                  <a:gd name="T29" fmla="*/ 2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10 h 12"/>
                  <a:gd name="T36" fmla="*/ 0 w 12"/>
                  <a:gd name="T37" fmla="*/ 10 h 12"/>
                  <a:gd name="T38" fmla="*/ 2 w 12"/>
                  <a:gd name="T39" fmla="*/ 10 h 12"/>
                  <a:gd name="T40" fmla="*/ 4 w 12"/>
                  <a:gd name="T41" fmla="*/ 12 h 12"/>
                  <a:gd name="T42" fmla="*/ 4 w 12"/>
                  <a:gd name="T43" fmla="*/ 12 h 12"/>
                  <a:gd name="T44" fmla="*/ 8 w 12"/>
                  <a:gd name="T45" fmla="*/ 10 h 12"/>
                  <a:gd name="T46" fmla="*/ 10 w 12"/>
                  <a:gd name="T47" fmla="*/ 8 h 12"/>
                  <a:gd name="T48" fmla="*/ 10 w 12"/>
                  <a:gd name="T49" fmla="*/ 8 h 12"/>
                  <a:gd name="T50" fmla="*/ 12 w 12"/>
                  <a:gd name="T51" fmla="*/ 4 h 12"/>
                  <a:gd name="T52" fmla="*/ 10 w 12"/>
                  <a:gd name="T53" fmla="*/ 2 h 12"/>
                  <a:gd name="T54" fmla="*/ 6 w 12"/>
                  <a:gd name="T55" fmla="*/ 0 h 12"/>
                  <a:gd name="T56" fmla="*/ 2 w 12"/>
                  <a:gd name="T57" fmla="*/ 2 h 12"/>
                  <a:gd name="T58" fmla="*/ 2 w 12"/>
                  <a:gd name="T5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2">
                    <a:moveTo>
                      <a:pt x="2" y="2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AFDF003F-F579-4190-BB28-34294BFCD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" y="721"/>
                <a:ext cx="10" cy="12"/>
              </a:xfrm>
              <a:custGeom>
                <a:avLst/>
                <a:gdLst>
                  <a:gd name="T0" fmla="*/ 0 w 10"/>
                  <a:gd name="T1" fmla="*/ 4 h 12"/>
                  <a:gd name="T2" fmla="*/ 0 w 10"/>
                  <a:gd name="T3" fmla="*/ 4 h 12"/>
                  <a:gd name="T4" fmla="*/ 0 w 10"/>
                  <a:gd name="T5" fmla="*/ 6 h 12"/>
                  <a:gd name="T6" fmla="*/ 0 w 10"/>
                  <a:gd name="T7" fmla="*/ 6 h 12"/>
                  <a:gd name="T8" fmla="*/ 8 w 10"/>
                  <a:gd name="T9" fmla="*/ 8 h 12"/>
                  <a:gd name="T10" fmla="*/ 8 w 10"/>
                  <a:gd name="T11" fmla="*/ 8 h 12"/>
                  <a:gd name="T12" fmla="*/ 8 w 10"/>
                  <a:gd name="T13" fmla="*/ 8 h 12"/>
                  <a:gd name="T14" fmla="*/ 8 w 10"/>
                  <a:gd name="T15" fmla="*/ 8 h 12"/>
                  <a:gd name="T16" fmla="*/ 8 w 10"/>
                  <a:gd name="T17" fmla="*/ 4 h 12"/>
                  <a:gd name="T18" fmla="*/ 6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0 w 10"/>
                  <a:gd name="T25" fmla="*/ 6 h 12"/>
                  <a:gd name="T26" fmla="*/ 0 w 10"/>
                  <a:gd name="T27" fmla="*/ 6 h 12"/>
                  <a:gd name="T28" fmla="*/ 0 w 10"/>
                  <a:gd name="T29" fmla="*/ 6 h 12"/>
                  <a:gd name="T30" fmla="*/ 0 w 10"/>
                  <a:gd name="T31" fmla="*/ 10 h 12"/>
                  <a:gd name="T32" fmla="*/ 2 w 10"/>
                  <a:gd name="T33" fmla="*/ 12 h 12"/>
                  <a:gd name="T34" fmla="*/ 6 w 10"/>
                  <a:gd name="T35" fmla="*/ 12 h 12"/>
                  <a:gd name="T36" fmla="*/ 8 w 10"/>
                  <a:gd name="T37" fmla="*/ 8 h 12"/>
                  <a:gd name="T38" fmla="*/ 8 w 10"/>
                  <a:gd name="T39" fmla="*/ 8 h 12"/>
                  <a:gd name="T40" fmla="*/ 10 w 10"/>
                  <a:gd name="T41" fmla="*/ 6 h 12"/>
                  <a:gd name="T42" fmla="*/ 10 w 10"/>
                  <a:gd name="T43" fmla="*/ 6 h 12"/>
                  <a:gd name="T44" fmla="*/ 10 w 10"/>
                  <a:gd name="T45" fmla="*/ 2 h 12"/>
                  <a:gd name="T46" fmla="*/ 6 w 10"/>
                  <a:gd name="T47" fmla="*/ 0 h 12"/>
                  <a:gd name="T48" fmla="*/ 4 w 10"/>
                  <a:gd name="T49" fmla="*/ 0 h 12"/>
                  <a:gd name="T50" fmla="*/ 0 w 10"/>
                  <a:gd name="T51" fmla="*/ 4 h 12"/>
                  <a:gd name="T52" fmla="*/ 0 w 10"/>
                  <a:gd name="T5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" h="12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48639D2F-6628-452E-938B-A7067FA87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434"/>
                <a:ext cx="8" cy="16"/>
              </a:xfrm>
              <a:custGeom>
                <a:avLst/>
                <a:gdLst>
                  <a:gd name="T0" fmla="*/ 0 w 8"/>
                  <a:gd name="T1" fmla="*/ 4 h 16"/>
                  <a:gd name="T2" fmla="*/ 0 w 8"/>
                  <a:gd name="T3" fmla="*/ 4 h 16"/>
                  <a:gd name="T4" fmla="*/ 0 w 8"/>
                  <a:gd name="T5" fmla="*/ 12 h 16"/>
                  <a:gd name="T6" fmla="*/ 0 w 8"/>
                  <a:gd name="T7" fmla="*/ 12 h 16"/>
                  <a:gd name="T8" fmla="*/ 2 w 8"/>
                  <a:gd name="T9" fmla="*/ 14 h 16"/>
                  <a:gd name="T10" fmla="*/ 4 w 8"/>
                  <a:gd name="T11" fmla="*/ 16 h 16"/>
                  <a:gd name="T12" fmla="*/ 8 w 8"/>
                  <a:gd name="T13" fmla="*/ 14 h 16"/>
                  <a:gd name="T14" fmla="*/ 8 w 8"/>
                  <a:gd name="T15" fmla="*/ 10 h 16"/>
                  <a:gd name="T16" fmla="*/ 8 w 8"/>
                  <a:gd name="T17" fmla="*/ 10 h 16"/>
                  <a:gd name="T18" fmla="*/ 8 w 8"/>
                  <a:gd name="T19" fmla="*/ 6 h 16"/>
                  <a:gd name="T20" fmla="*/ 8 w 8"/>
                  <a:gd name="T21" fmla="*/ 6 h 16"/>
                  <a:gd name="T22" fmla="*/ 8 w 8"/>
                  <a:gd name="T23" fmla="*/ 2 h 16"/>
                  <a:gd name="T24" fmla="*/ 4 w 8"/>
                  <a:gd name="T25" fmla="*/ 0 h 16"/>
                  <a:gd name="T26" fmla="*/ 2 w 8"/>
                  <a:gd name="T27" fmla="*/ 0 h 16"/>
                  <a:gd name="T28" fmla="*/ 0 w 8"/>
                  <a:gd name="T29" fmla="*/ 4 h 16"/>
                  <a:gd name="T30" fmla="*/ 0 w 8"/>
                  <a:gd name="T3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C581F99B-8450-47F7-98B0-37E397CD1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1086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6FA90746-39F3-45CA-A83D-92DB86BC7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1152"/>
                <a:ext cx="8" cy="12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8 h 12"/>
                  <a:gd name="T4" fmla="*/ 0 w 8"/>
                  <a:gd name="T5" fmla="*/ 10 h 12"/>
                  <a:gd name="T6" fmla="*/ 0 w 8"/>
                  <a:gd name="T7" fmla="*/ 10 h 12"/>
                  <a:gd name="T8" fmla="*/ 4 w 8"/>
                  <a:gd name="T9" fmla="*/ 12 h 12"/>
                  <a:gd name="T10" fmla="*/ 6 w 8"/>
                  <a:gd name="T11" fmla="*/ 10 h 12"/>
                  <a:gd name="T12" fmla="*/ 8 w 8"/>
                  <a:gd name="T13" fmla="*/ 8 h 12"/>
                  <a:gd name="T14" fmla="*/ 8 w 8"/>
                  <a:gd name="T15" fmla="*/ 4 h 12"/>
                  <a:gd name="T16" fmla="*/ 8 w 8"/>
                  <a:gd name="T17" fmla="*/ 4 h 12"/>
                  <a:gd name="T18" fmla="*/ 8 w 8"/>
                  <a:gd name="T19" fmla="*/ 2 h 12"/>
                  <a:gd name="T20" fmla="*/ 8 w 8"/>
                  <a:gd name="T21" fmla="*/ 2 h 12"/>
                  <a:gd name="T22" fmla="*/ 4 w 8"/>
                  <a:gd name="T23" fmla="*/ 0 h 12"/>
                  <a:gd name="T24" fmla="*/ 2 w 8"/>
                  <a:gd name="T25" fmla="*/ 0 h 12"/>
                  <a:gd name="T26" fmla="*/ 0 w 8"/>
                  <a:gd name="T27" fmla="*/ 4 h 12"/>
                  <a:gd name="T28" fmla="*/ 0 w 8"/>
                  <a:gd name="T29" fmla="*/ 8 h 12"/>
                  <a:gd name="T30" fmla="*/ 0 w 8"/>
                  <a:gd name="T3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F0E16B8F-D4DA-4A28-8F21-50764C861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1122"/>
                <a:ext cx="10" cy="10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4 w 10"/>
                  <a:gd name="T11" fmla="*/ 0 h 10"/>
                  <a:gd name="T12" fmla="*/ 4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4 w 10"/>
                  <a:gd name="T21" fmla="*/ 10 h 10"/>
                  <a:gd name="T22" fmla="*/ 4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C33442C2-63FE-470D-8815-F5352A20F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811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2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1DA91298-95DA-4011-A474-C8906CDF8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86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33">
                <a:extLst>
                  <a:ext uri="{FF2B5EF4-FFF2-40B4-BE49-F238E27FC236}">
                    <a16:creationId xmlns:a16="http://schemas.microsoft.com/office/drawing/2014/main" id="{6D543FAF-7893-4D89-B656-0C74BC7D1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819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34">
                <a:extLst>
                  <a:ext uri="{FF2B5EF4-FFF2-40B4-BE49-F238E27FC236}">
                    <a16:creationId xmlns:a16="http://schemas.microsoft.com/office/drawing/2014/main" id="{78BB556D-0C54-496F-AF93-0EF90F021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" y="99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35">
                <a:extLst>
                  <a:ext uri="{FF2B5EF4-FFF2-40B4-BE49-F238E27FC236}">
                    <a16:creationId xmlns:a16="http://schemas.microsoft.com/office/drawing/2014/main" id="{64F1DAC9-61F6-464B-83D8-B739834C0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" y="1053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2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2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id="{82314CB9-549E-4926-9864-924472315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1077"/>
                <a:ext cx="10" cy="9"/>
              </a:xfrm>
              <a:custGeom>
                <a:avLst/>
                <a:gdLst>
                  <a:gd name="T0" fmla="*/ 6 w 10"/>
                  <a:gd name="T1" fmla="*/ 0 h 9"/>
                  <a:gd name="T2" fmla="*/ 6 w 10"/>
                  <a:gd name="T3" fmla="*/ 0 h 9"/>
                  <a:gd name="T4" fmla="*/ 6 w 10"/>
                  <a:gd name="T5" fmla="*/ 0 h 9"/>
                  <a:gd name="T6" fmla="*/ 6 w 10"/>
                  <a:gd name="T7" fmla="*/ 0 h 9"/>
                  <a:gd name="T8" fmla="*/ 2 w 10"/>
                  <a:gd name="T9" fmla="*/ 0 h 9"/>
                  <a:gd name="T10" fmla="*/ 0 w 10"/>
                  <a:gd name="T11" fmla="*/ 3 h 9"/>
                  <a:gd name="T12" fmla="*/ 0 w 10"/>
                  <a:gd name="T13" fmla="*/ 5 h 9"/>
                  <a:gd name="T14" fmla="*/ 2 w 10"/>
                  <a:gd name="T15" fmla="*/ 9 h 9"/>
                  <a:gd name="T16" fmla="*/ 2 w 10"/>
                  <a:gd name="T17" fmla="*/ 9 h 9"/>
                  <a:gd name="T18" fmla="*/ 4 w 10"/>
                  <a:gd name="T19" fmla="*/ 9 h 9"/>
                  <a:gd name="T20" fmla="*/ 4 w 10"/>
                  <a:gd name="T21" fmla="*/ 9 h 9"/>
                  <a:gd name="T22" fmla="*/ 8 w 10"/>
                  <a:gd name="T23" fmla="*/ 9 h 9"/>
                  <a:gd name="T24" fmla="*/ 10 w 10"/>
                  <a:gd name="T25" fmla="*/ 5 h 9"/>
                  <a:gd name="T26" fmla="*/ 10 w 10"/>
                  <a:gd name="T27" fmla="*/ 3 h 9"/>
                  <a:gd name="T28" fmla="*/ 6 w 10"/>
                  <a:gd name="T29" fmla="*/ 0 h 9"/>
                  <a:gd name="T30" fmla="*/ 6 w 10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9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37">
                <a:extLst>
                  <a:ext uri="{FF2B5EF4-FFF2-40B4-BE49-F238E27FC236}">
                    <a16:creationId xmlns:a16="http://schemas.microsoft.com/office/drawing/2014/main" id="{2E9A90C1-4308-427C-A8EB-8435FFA67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1402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4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38">
                <a:extLst>
                  <a:ext uri="{FF2B5EF4-FFF2-40B4-BE49-F238E27FC236}">
                    <a16:creationId xmlns:a16="http://schemas.microsoft.com/office/drawing/2014/main" id="{CDD62273-AD29-4615-B502-D0F8792CB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" y="1458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39">
                <a:extLst>
                  <a:ext uri="{FF2B5EF4-FFF2-40B4-BE49-F238E27FC236}">
                    <a16:creationId xmlns:a16="http://schemas.microsoft.com/office/drawing/2014/main" id="{0F56BFB2-899F-40FA-AC6D-01CD13734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" y="1402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2 w 8"/>
                  <a:gd name="T15" fmla="*/ 0 h 8"/>
                  <a:gd name="T16" fmla="*/ 0 w 8"/>
                  <a:gd name="T17" fmla="*/ 4 h 8"/>
                  <a:gd name="T18" fmla="*/ 2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40">
                <a:extLst>
                  <a:ext uri="{FF2B5EF4-FFF2-40B4-BE49-F238E27FC236}">
                    <a16:creationId xmlns:a16="http://schemas.microsoft.com/office/drawing/2014/main" id="{5BC2E516-3444-4EF3-9343-0779DEA2F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424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6 w 8"/>
                  <a:gd name="T5" fmla="*/ 8 h 8"/>
                  <a:gd name="T6" fmla="*/ 8 w 8"/>
                  <a:gd name="T7" fmla="*/ 4 h 8"/>
                  <a:gd name="T8" fmla="*/ 6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0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41">
                <a:extLst>
                  <a:ext uri="{FF2B5EF4-FFF2-40B4-BE49-F238E27FC236}">
                    <a16:creationId xmlns:a16="http://schemas.microsoft.com/office/drawing/2014/main" id="{B29ED17B-929B-4320-AED8-4F14DEA69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961"/>
                <a:ext cx="340" cy="621"/>
              </a:xfrm>
              <a:custGeom>
                <a:avLst/>
                <a:gdLst>
                  <a:gd name="T0" fmla="*/ 310 w 340"/>
                  <a:gd name="T1" fmla="*/ 10 h 621"/>
                  <a:gd name="T2" fmla="*/ 310 w 340"/>
                  <a:gd name="T3" fmla="*/ 10 h 621"/>
                  <a:gd name="T4" fmla="*/ 314 w 340"/>
                  <a:gd name="T5" fmla="*/ 56 h 621"/>
                  <a:gd name="T6" fmla="*/ 316 w 340"/>
                  <a:gd name="T7" fmla="*/ 100 h 621"/>
                  <a:gd name="T8" fmla="*/ 314 w 340"/>
                  <a:gd name="T9" fmla="*/ 143 h 621"/>
                  <a:gd name="T10" fmla="*/ 310 w 340"/>
                  <a:gd name="T11" fmla="*/ 187 h 621"/>
                  <a:gd name="T12" fmla="*/ 302 w 340"/>
                  <a:gd name="T13" fmla="*/ 231 h 621"/>
                  <a:gd name="T14" fmla="*/ 292 w 340"/>
                  <a:gd name="T15" fmla="*/ 273 h 621"/>
                  <a:gd name="T16" fmla="*/ 276 w 340"/>
                  <a:gd name="T17" fmla="*/ 315 h 621"/>
                  <a:gd name="T18" fmla="*/ 258 w 340"/>
                  <a:gd name="T19" fmla="*/ 355 h 621"/>
                  <a:gd name="T20" fmla="*/ 258 w 340"/>
                  <a:gd name="T21" fmla="*/ 355 h 621"/>
                  <a:gd name="T22" fmla="*/ 236 w 340"/>
                  <a:gd name="T23" fmla="*/ 395 h 621"/>
                  <a:gd name="T24" fmla="*/ 210 w 340"/>
                  <a:gd name="T25" fmla="*/ 431 h 621"/>
                  <a:gd name="T26" fmla="*/ 182 w 340"/>
                  <a:gd name="T27" fmla="*/ 465 h 621"/>
                  <a:gd name="T28" fmla="*/ 152 w 340"/>
                  <a:gd name="T29" fmla="*/ 497 h 621"/>
                  <a:gd name="T30" fmla="*/ 118 w 340"/>
                  <a:gd name="T31" fmla="*/ 527 h 621"/>
                  <a:gd name="T32" fmla="*/ 82 w 340"/>
                  <a:gd name="T33" fmla="*/ 553 h 621"/>
                  <a:gd name="T34" fmla="*/ 44 w 340"/>
                  <a:gd name="T35" fmla="*/ 577 h 621"/>
                  <a:gd name="T36" fmla="*/ 6 w 340"/>
                  <a:gd name="T37" fmla="*/ 599 h 621"/>
                  <a:gd name="T38" fmla="*/ 6 w 340"/>
                  <a:gd name="T39" fmla="*/ 599 h 621"/>
                  <a:gd name="T40" fmla="*/ 2 w 340"/>
                  <a:gd name="T41" fmla="*/ 603 h 621"/>
                  <a:gd name="T42" fmla="*/ 0 w 340"/>
                  <a:gd name="T43" fmla="*/ 607 h 621"/>
                  <a:gd name="T44" fmla="*/ 0 w 340"/>
                  <a:gd name="T45" fmla="*/ 611 h 621"/>
                  <a:gd name="T46" fmla="*/ 2 w 340"/>
                  <a:gd name="T47" fmla="*/ 615 h 621"/>
                  <a:gd name="T48" fmla="*/ 4 w 340"/>
                  <a:gd name="T49" fmla="*/ 619 h 621"/>
                  <a:gd name="T50" fmla="*/ 8 w 340"/>
                  <a:gd name="T51" fmla="*/ 621 h 621"/>
                  <a:gd name="T52" fmla="*/ 12 w 340"/>
                  <a:gd name="T53" fmla="*/ 621 h 621"/>
                  <a:gd name="T54" fmla="*/ 18 w 340"/>
                  <a:gd name="T55" fmla="*/ 619 h 621"/>
                  <a:gd name="T56" fmla="*/ 18 w 340"/>
                  <a:gd name="T57" fmla="*/ 619 h 621"/>
                  <a:gd name="T58" fmla="*/ 58 w 340"/>
                  <a:gd name="T59" fmla="*/ 597 h 621"/>
                  <a:gd name="T60" fmla="*/ 96 w 340"/>
                  <a:gd name="T61" fmla="*/ 571 h 621"/>
                  <a:gd name="T62" fmla="*/ 134 w 340"/>
                  <a:gd name="T63" fmla="*/ 545 h 621"/>
                  <a:gd name="T64" fmla="*/ 168 w 340"/>
                  <a:gd name="T65" fmla="*/ 513 h 621"/>
                  <a:gd name="T66" fmla="*/ 200 w 340"/>
                  <a:gd name="T67" fmla="*/ 481 h 621"/>
                  <a:gd name="T68" fmla="*/ 228 w 340"/>
                  <a:gd name="T69" fmla="*/ 445 h 621"/>
                  <a:gd name="T70" fmla="*/ 256 w 340"/>
                  <a:gd name="T71" fmla="*/ 407 h 621"/>
                  <a:gd name="T72" fmla="*/ 278 w 340"/>
                  <a:gd name="T73" fmla="*/ 367 h 621"/>
                  <a:gd name="T74" fmla="*/ 278 w 340"/>
                  <a:gd name="T75" fmla="*/ 367 h 621"/>
                  <a:gd name="T76" fmla="*/ 298 w 340"/>
                  <a:gd name="T77" fmla="*/ 325 h 621"/>
                  <a:gd name="T78" fmla="*/ 312 w 340"/>
                  <a:gd name="T79" fmla="*/ 283 h 621"/>
                  <a:gd name="T80" fmla="*/ 324 w 340"/>
                  <a:gd name="T81" fmla="*/ 239 h 621"/>
                  <a:gd name="T82" fmla="*/ 334 w 340"/>
                  <a:gd name="T83" fmla="*/ 193 h 621"/>
                  <a:gd name="T84" fmla="*/ 338 w 340"/>
                  <a:gd name="T85" fmla="*/ 147 h 621"/>
                  <a:gd name="T86" fmla="*/ 340 w 340"/>
                  <a:gd name="T87" fmla="*/ 102 h 621"/>
                  <a:gd name="T88" fmla="*/ 338 w 340"/>
                  <a:gd name="T89" fmla="*/ 56 h 621"/>
                  <a:gd name="T90" fmla="*/ 334 w 340"/>
                  <a:gd name="T91" fmla="*/ 10 h 621"/>
                  <a:gd name="T92" fmla="*/ 334 w 340"/>
                  <a:gd name="T93" fmla="*/ 10 h 621"/>
                  <a:gd name="T94" fmla="*/ 332 w 340"/>
                  <a:gd name="T95" fmla="*/ 6 h 621"/>
                  <a:gd name="T96" fmla="*/ 330 w 340"/>
                  <a:gd name="T97" fmla="*/ 2 h 621"/>
                  <a:gd name="T98" fmla="*/ 326 w 340"/>
                  <a:gd name="T99" fmla="*/ 0 h 621"/>
                  <a:gd name="T100" fmla="*/ 320 w 340"/>
                  <a:gd name="T101" fmla="*/ 0 h 621"/>
                  <a:gd name="T102" fmla="*/ 316 w 340"/>
                  <a:gd name="T103" fmla="*/ 0 h 621"/>
                  <a:gd name="T104" fmla="*/ 314 w 340"/>
                  <a:gd name="T105" fmla="*/ 2 h 621"/>
                  <a:gd name="T106" fmla="*/ 310 w 340"/>
                  <a:gd name="T107" fmla="*/ 6 h 621"/>
                  <a:gd name="T108" fmla="*/ 310 w 340"/>
                  <a:gd name="T109" fmla="*/ 10 h 621"/>
                  <a:gd name="T110" fmla="*/ 310 w 340"/>
                  <a:gd name="T111" fmla="*/ 1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0" h="621">
                    <a:moveTo>
                      <a:pt x="310" y="10"/>
                    </a:moveTo>
                    <a:lnTo>
                      <a:pt x="310" y="10"/>
                    </a:lnTo>
                    <a:lnTo>
                      <a:pt x="314" y="56"/>
                    </a:lnTo>
                    <a:lnTo>
                      <a:pt x="316" y="100"/>
                    </a:lnTo>
                    <a:lnTo>
                      <a:pt x="314" y="143"/>
                    </a:lnTo>
                    <a:lnTo>
                      <a:pt x="310" y="187"/>
                    </a:lnTo>
                    <a:lnTo>
                      <a:pt x="302" y="231"/>
                    </a:lnTo>
                    <a:lnTo>
                      <a:pt x="292" y="273"/>
                    </a:lnTo>
                    <a:lnTo>
                      <a:pt x="276" y="315"/>
                    </a:lnTo>
                    <a:lnTo>
                      <a:pt x="258" y="355"/>
                    </a:lnTo>
                    <a:lnTo>
                      <a:pt x="258" y="355"/>
                    </a:lnTo>
                    <a:lnTo>
                      <a:pt x="236" y="395"/>
                    </a:lnTo>
                    <a:lnTo>
                      <a:pt x="210" y="431"/>
                    </a:lnTo>
                    <a:lnTo>
                      <a:pt x="182" y="465"/>
                    </a:lnTo>
                    <a:lnTo>
                      <a:pt x="152" y="497"/>
                    </a:lnTo>
                    <a:lnTo>
                      <a:pt x="118" y="527"/>
                    </a:lnTo>
                    <a:lnTo>
                      <a:pt x="82" y="553"/>
                    </a:lnTo>
                    <a:lnTo>
                      <a:pt x="44" y="577"/>
                    </a:lnTo>
                    <a:lnTo>
                      <a:pt x="6" y="599"/>
                    </a:lnTo>
                    <a:lnTo>
                      <a:pt x="6" y="599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0" y="611"/>
                    </a:lnTo>
                    <a:lnTo>
                      <a:pt x="2" y="615"/>
                    </a:lnTo>
                    <a:lnTo>
                      <a:pt x="4" y="619"/>
                    </a:lnTo>
                    <a:lnTo>
                      <a:pt x="8" y="621"/>
                    </a:lnTo>
                    <a:lnTo>
                      <a:pt x="12" y="621"/>
                    </a:lnTo>
                    <a:lnTo>
                      <a:pt x="18" y="619"/>
                    </a:lnTo>
                    <a:lnTo>
                      <a:pt x="18" y="619"/>
                    </a:lnTo>
                    <a:lnTo>
                      <a:pt x="58" y="597"/>
                    </a:lnTo>
                    <a:lnTo>
                      <a:pt x="96" y="571"/>
                    </a:lnTo>
                    <a:lnTo>
                      <a:pt x="134" y="545"/>
                    </a:lnTo>
                    <a:lnTo>
                      <a:pt x="168" y="513"/>
                    </a:lnTo>
                    <a:lnTo>
                      <a:pt x="200" y="481"/>
                    </a:lnTo>
                    <a:lnTo>
                      <a:pt x="228" y="445"/>
                    </a:lnTo>
                    <a:lnTo>
                      <a:pt x="256" y="407"/>
                    </a:lnTo>
                    <a:lnTo>
                      <a:pt x="278" y="367"/>
                    </a:lnTo>
                    <a:lnTo>
                      <a:pt x="278" y="367"/>
                    </a:lnTo>
                    <a:lnTo>
                      <a:pt x="298" y="325"/>
                    </a:lnTo>
                    <a:lnTo>
                      <a:pt x="312" y="283"/>
                    </a:lnTo>
                    <a:lnTo>
                      <a:pt x="324" y="239"/>
                    </a:lnTo>
                    <a:lnTo>
                      <a:pt x="334" y="193"/>
                    </a:lnTo>
                    <a:lnTo>
                      <a:pt x="338" y="147"/>
                    </a:lnTo>
                    <a:lnTo>
                      <a:pt x="340" y="102"/>
                    </a:lnTo>
                    <a:lnTo>
                      <a:pt x="338" y="56"/>
                    </a:lnTo>
                    <a:lnTo>
                      <a:pt x="334" y="10"/>
                    </a:lnTo>
                    <a:lnTo>
                      <a:pt x="334" y="10"/>
                    </a:lnTo>
                    <a:lnTo>
                      <a:pt x="332" y="6"/>
                    </a:lnTo>
                    <a:lnTo>
                      <a:pt x="330" y="2"/>
                    </a:lnTo>
                    <a:lnTo>
                      <a:pt x="326" y="0"/>
                    </a:lnTo>
                    <a:lnTo>
                      <a:pt x="320" y="0"/>
                    </a:lnTo>
                    <a:lnTo>
                      <a:pt x="316" y="0"/>
                    </a:lnTo>
                    <a:lnTo>
                      <a:pt x="314" y="2"/>
                    </a:lnTo>
                    <a:lnTo>
                      <a:pt x="310" y="6"/>
                    </a:lnTo>
                    <a:lnTo>
                      <a:pt x="310" y="10"/>
                    </a:lnTo>
                    <a:lnTo>
                      <a:pt x="310" y="10"/>
                    </a:lnTo>
                    <a:close/>
                  </a:path>
                </a:pathLst>
              </a:custGeom>
              <a:solidFill>
                <a:srgbClr val="C88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42">
                <a:extLst>
                  <a:ext uri="{FF2B5EF4-FFF2-40B4-BE49-F238E27FC236}">
                    <a16:creationId xmlns:a16="http://schemas.microsoft.com/office/drawing/2014/main" id="{D774C8C7-5C1D-470C-9970-A9CDC5DB6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1576"/>
                <a:ext cx="29" cy="32"/>
              </a:xfrm>
              <a:custGeom>
                <a:avLst/>
                <a:gdLst>
                  <a:gd name="T0" fmla="*/ 2 w 29"/>
                  <a:gd name="T1" fmla="*/ 18 h 32"/>
                  <a:gd name="T2" fmla="*/ 2 w 29"/>
                  <a:gd name="T3" fmla="*/ 18 h 32"/>
                  <a:gd name="T4" fmla="*/ 4 w 29"/>
                  <a:gd name="T5" fmla="*/ 20 h 32"/>
                  <a:gd name="T6" fmla="*/ 4 w 29"/>
                  <a:gd name="T7" fmla="*/ 20 h 32"/>
                  <a:gd name="T8" fmla="*/ 6 w 29"/>
                  <a:gd name="T9" fmla="*/ 22 h 32"/>
                  <a:gd name="T10" fmla="*/ 6 w 29"/>
                  <a:gd name="T11" fmla="*/ 22 h 32"/>
                  <a:gd name="T12" fmla="*/ 6 w 29"/>
                  <a:gd name="T13" fmla="*/ 24 h 32"/>
                  <a:gd name="T14" fmla="*/ 6 w 29"/>
                  <a:gd name="T15" fmla="*/ 20 h 32"/>
                  <a:gd name="T16" fmla="*/ 6 w 29"/>
                  <a:gd name="T17" fmla="*/ 20 h 32"/>
                  <a:gd name="T18" fmla="*/ 8 w 29"/>
                  <a:gd name="T19" fmla="*/ 14 h 32"/>
                  <a:gd name="T20" fmla="*/ 8 w 29"/>
                  <a:gd name="T21" fmla="*/ 14 h 32"/>
                  <a:gd name="T22" fmla="*/ 8 w 29"/>
                  <a:gd name="T23" fmla="*/ 14 h 32"/>
                  <a:gd name="T24" fmla="*/ 8 w 29"/>
                  <a:gd name="T25" fmla="*/ 14 h 32"/>
                  <a:gd name="T26" fmla="*/ 20 w 29"/>
                  <a:gd name="T27" fmla="*/ 8 h 32"/>
                  <a:gd name="T28" fmla="*/ 20 w 29"/>
                  <a:gd name="T29" fmla="*/ 8 h 32"/>
                  <a:gd name="T30" fmla="*/ 24 w 29"/>
                  <a:gd name="T31" fmla="*/ 12 h 32"/>
                  <a:gd name="T32" fmla="*/ 24 w 29"/>
                  <a:gd name="T33" fmla="*/ 12 h 32"/>
                  <a:gd name="T34" fmla="*/ 20 w 29"/>
                  <a:gd name="T35" fmla="*/ 8 h 32"/>
                  <a:gd name="T36" fmla="*/ 16 w 29"/>
                  <a:gd name="T37" fmla="*/ 8 h 32"/>
                  <a:gd name="T38" fmla="*/ 12 w 29"/>
                  <a:gd name="T39" fmla="*/ 8 h 32"/>
                  <a:gd name="T40" fmla="*/ 8 w 29"/>
                  <a:gd name="T41" fmla="*/ 12 h 32"/>
                  <a:gd name="T42" fmla="*/ 8 w 29"/>
                  <a:gd name="T43" fmla="*/ 12 h 32"/>
                  <a:gd name="T44" fmla="*/ 6 w 29"/>
                  <a:gd name="T45" fmla="*/ 14 h 32"/>
                  <a:gd name="T46" fmla="*/ 4 w 29"/>
                  <a:gd name="T47" fmla="*/ 20 h 32"/>
                  <a:gd name="T48" fmla="*/ 6 w 29"/>
                  <a:gd name="T49" fmla="*/ 24 h 32"/>
                  <a:gd name="T50" fmla="*/ 8 w 29"/>
                  <a:gd name="T51" fmla="*/ 28 h 32"/>
                  <a:gd name="T52" fmla="*/ 8 w 29"/>
                  <a:gd name="T53" fmla="*/ 28 h 32"/>
                  <a:gd name="T54" fmla="*/ 14 w 29"/>
                  <a:gd name="T55" fmla="*/ 32 h 32"/>
                  <a:gd name="T56" fmla="*/ 14 w 29"/>
                  <a:gd name="T57" fmla="*/ 32 h 32"/>
                  <a:gd name="T58" fmla="*/ 18 w 29"/>
                  <a:gd name="T59" fmla="*/ 32 h 32"/>
                  <a:gd name="T60" fmla="*/ 22 w 29"/>
                  <a:gd name="T61" fmla="*/ 30 h 32"/>
                  <a:gd name="T62" fmla="*/ 27 w 29"/>
                  <a:gd name="T63" fmla="*/ 26 h 32"/>
                  <a:gd name="T64" fmla="*/ 27 w 29"/>
                  <a:gd name="T65" fmla="*/ 26 h 32"/>
                  <a:gd name="T66" fmla="*/ 29 w 29"/>
                  <a:gd name="T67" fmla="*/ 20 h 32"/>
                  <a:gd name="T68" fmla="*/ 27 w 29"/>
                  <a:gd name="T69" fmla="*/ 16 h 32"/>
                  <a:gd name="T70" fmla="*/ 22 w 29"/>
                  <a:gd name="T71" fmla="*/ 6 h 32"/>
                  <a:gd name="T72" fmla="*/ 22 w 29"/>
                  <a:gd name="T73" fmla="*/ 6 h 32"/>
                  <a:gd name="T74" fmla="*/ 20 w 29"/>
                  <a:gd name="T75" fmla="*/ 2 h 32"/>
                  <a:gd name="T76" fmla="*/ 16 w 29"/>
                  <a:gd name="T77" fmla="*/ 0 h 32"/>
                  <a:gd name="T78" fmla="*/ 10 w 29"/>
                  <a:gd name="T79" fmla="*/ 0 h 32"/>
                  <a:gd name="T80" fmla="*/ 6 w 29"/>
                  <a:gd name="T81" fmla="*/ 2 h 32"/>
                  <a:gd name="T82" fmla="*/ 4 w 29"/>
                  <a:gd name="T83" fmla="*/ 4 h 32"/>
                  <a:gd name="T84" fmla="*/ 2 w 29"/>
                  <a:gd name="T85" fmla="*/ 8 h 32"/>
                  <a:gd name="T86" fmla="*/ 0 w 29"/>
                  <a:gd name="T87" fmla="*/ 12 h 32"/>
                  <a:gd name="T88" fmla="*/ 2 w 29"/>
                  <a:gd name="T89" fmla="*/ 18 h 32"/>
                  <a:gd name="T90" fmla="*/ 2 w 29"/>
                  <a:gd name="T9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" h="32">
                    <a:moveTo>
                      <a:pt x="2" y="18"/>
                    </a:move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20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8" y="32"/>
                    </a:lnTo>
                    <a:lnTo>
                      <a:pt x="22" y="30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9" y="20"/>
                    </a:lnTo>
                    <a:lnTo>
                      <a:pt x="27" y="1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8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43">
                <a:extLst>
                  <a:ext uri="{FF2B5EF4-FFF2-40B4-BE49-F238E27FC236}">
                    <a16:creationId xmlns:a16="http://schemas.microsoft.com/office/drawing/2014/main" id="{59606602-4E9E-4F21-8FE0-C6A375DB0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" y="551"/>
                <a:ext cx="545" cy="286"/>
              </a:xfrm>
              <a:custGeom>
                <a:avLst/>
                <a:gdLst>
                  <a:gd name="T0" fmla="*/ 533 w 545"/>
                  <a:gd name="T1" fmla="*/ 0 h 286"/>
                  <a:gd name="T2" fmla="*/ 533 w 545"/>
                  <a:gd name="T3" fmla="*/ 0 h 286"/>
                  <a:gd name="T4" fmla="*/ 495 w 545"/>
                  <a:gd name="T5" fmla="*/ 0 h 286"/>
                  <a:gd name="T6" fmla="*/ 455 w 545"/>
                  <a:gd name="T7" fmla="*/ 2 h 286"/>
                  <a:gd name="T8" fmla="*/ 417 w 545"/>
                  <a:gd name="T9" fmla="*/ 6 h 286"/>
                  <a:gd name="T10" fmla="*/ 381 w 545"/>
                  <a:gd name="T11" fmla="*/ 14 h 286"/>
                  <a:gd name="T12" fmla="*/ 343 w 545"/>
                  <a:gd name="T13" fmla="*/ 24 h 286"/>
                  <a:gd name="T14" fmla="*/ 307 w 545"/>
                  <a:gd name="T15" fmla="*/ 36 h 286"/>
                  <a:gd name="T16" fmla="*/ 273 w 545"/>
                  <a:gd name="T17" fmla="*/ 52 h 286"/>
                  <a:gd name="T18" fmla="*/ 237 w 545"/>
                  <a:gd name="T19" fmla="*/ 68 h 286"/>
                  <a:gd name="T20" fmla="*/ 205 w 545"/>
                  <a:gd name="T21" fmla="*/ 88 h 286"/>
                  <a:gd name="T22" fmla="*/ 171 w 545"/>
                  <a:gd name="T23" fmla="*/ 108 h 286"/>
                  <a:gd name="T24" fmla="*/ 142 w 545"/>
                  <a:gd name="T25" fmla="*/ 132 h 286"/>
                  <a:gd name="T26" fmla="*/ 112 w 545"/>
                  <a:gd name="T27" fmla="*/ 156 h 286"/>
                  <a:gd name="T28" fmla="*/ 82 w 545"/>
                  <a:gd name="T29" fmla="*/ 182 h 286"/>
                  <a:gd name="T30" fmla="*/ 54 w 545"/>
                  <a:gd name="T31" fmla="*/ 208 h 286"/>
                  <a:gd name="T32" fmla="*/ 28 w 545"/>
                  <a:gd name="T33" fmla="*/ 236 h 286"/>
                  <a:gd name="T34" fmla="*/ 4 w 545"/>
                  <a:gd name="T35" fmla="*/ 266 h 286"/>
                  <a:gd name="T36" fmla="*/ 4 w 545"/>
                  <a:gd name="T37" fmla="*/ 266 h 286"/>
                  <a:gd name="T38" fmla="*/ 2 w 545"/>
                  <a:gd name="T39" fmla="*/ 270 h 286"/>
                  <a:gd name="T40" fmla="*/ 0 w 545"/>
                  <a:gd name="T41" fmla="*/ 274 h 286"/>
                  <a:gd name="T42" fmla="*/ 2 w 545"/>
                  <a:gd name="T43" fmla="*/ 278 h 286"/>
                  <a:gd name="T44" fmla="*/ 4 w 545"/>
                  <a:gd name="T45" fmla="*/ 282 h 286"/>
                  <a:gd name="T46" fmla="*/ 8 w 545"/>
                  <a:gd name="T47" fmla="*/ 284 h 286"/>
                  <a:gd name="T48" fmla="*/ 12 w 545"/>
                  <a:gd name="T49" fmla="*/ 286 h 286"/>
                  <a:gd name="T50" fmla="*/ 16 w 545"/>
                  <a:gd name="T51" fmla="*/ 284 h 286"/>
                  <a:gd name="T52" fmla="*/ 20 w 545"/>
                  <a:gd name="T53" fmla="*/ 282 h 286"/>
                  <a:gd name="T54" fmla="*/ 20 w 545"/>
                  <a:gd name="T55" fmla="*/ 282 h 286"/>
                  <a:gd name="T56" fmla="*/ 44 w 545"/>
                  <a:gd name="T57" fmla="*/ 254 h 286"/>
                  <a:gd name="T58" fmla="*/ 70 w 545"/>
                  <a:gd name="T59" fmla="*/ 226 h 286"/>
                  <a:gd name="T60" fmla="*/ 96 w 545"/>
                  <a:gd name="T61" fmla="*/ 200 h 286"/>
                  <a:gd name="T62" fmla="*/ 124 w 545"/>
                  <a:gd name="T63" fmla="*/ 174 h 286"/>
                  <a:gd name="T64" fmla="*/ 154 w 545"/>
                  <a:gd name="T65" fmla="*/ 152 h 286"/>
                  <a:gd name="T66" fmla="*/ 183 w 545"/>
                  <a:gd name="T67" fmla="*/ 130 h 286"/>
                  <a:gd name="T68" fmla="*/ 215 w 545"/>
                  <a:gd name="T69" fmla="*/ 108 h 286"/>
                  <a:gd name="T70" fmla="*/ 247 w 545"/>
                  <a:gd name="T71" fmla="*/ 90 h 286"/>
                  <a:gd name="T72" fmla="*/ 279 w 545"/>
                  <a:gd name="T73" fmla="*/ 74 h 286"/>
                  <a:gd name="T74" fmla="*/ 315 w 545"/>
                  <a:gd name="T75" fmla="*/ 60 h 286"/>
                  <a:gd name="T76" fmla="*/ 349 w 545"/>
                  <a:gd name="T77" fmla="*/ 46 h 286"/>
                  <a:gd name="T78" fmla="*/ 385 w 545"/>
                  <a:gd name="T79" fmla="*/ 38 h 286"/>
                  <a:gd name="T80" fmla="*/ 421 w 545"/>
                  <a:gd name="T81" fmla="*/ 30 h 286"/>
                  <a:gd name="T82" fmla="*/ 459 w 545"/>
                  <a:gd name="T83" fmla="*/ 24 h 286"/>
                  <a:gd name="T84" fmla="*/ 495 w 545"/>
                  <a:gd name="T85" fmla="*/ 24 h 286"/>
                  <a:gd name="T86" fmla="*/ 533 w 545"/>
                  <a:gd name="T87" fmla="*/ 24 h 286"/>
                  <a:gd name="T88" fmla="*/ 533 w 545"/>
                  <a:gd name="T89" fmla="*/ 24 h 286"/>
                  <a:gd name="T90" fmla="*/ 539 w 545"/>
                  <a:gd name="T91" fmla="*/ 24 h 286"/>
                  <a:gd name="T92" fmla="*/ 541 w 545"/>
                  <a:gd name="T93" fmla="*/ 20 h 286"/>
                  <a:gd name="T94" fmla="*/ 545 w 545"/>
                  <a:gd name="T95" fmla="*/ 18 h 286"/>
                  <a:gd name="T96" fmla="*/ 545 w 545"/>
                  <a:gd name="T97" fmla="*/ 14 h 286"/>
                  <a:gd name="T98" fmla="*/ 545 w 545"/>
                  <a:gd name="T99" fmla="*/ 8 h 286"/>
                  <a:gd name="T100" fmla="*/ 541 w 545"/>
                  <a:gd name="T101" fmla="*/ 4 h 286"/>
                  <a:gd name="T102" fmla="*/ 539 w 545"/>
                  <a:gd name="T103" fmla="*/ 2 h 286"/>
                  <a:gd name="T104" fmla="*/ 533 w 545"/>
                  <a:gd name="T105" fmla="*/ 0 h 286"/>
                  <a:gd name="T106" fmla="*/ 533 w 545"/>
                  <a:gd name="T10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45" h="286">
                    <a:moveTo>
                      <a:pt x="533" y="0"/>
                    </a:moveTo>
                    <a:lnTo>
                      <a:pt x="533" y="0"/>
                    </a:lnTo>
                    <a:lnTo>
                      <a:pt x="495" y="0"/>
                    </a:lnTo>
                    <a:lnTo>
                      <a:pt x="455" y="2"/>
                    </a:lnTo>
                    <a:lnTo>
                      <a:pt x="417" y="6"/>
                    </a:lnTo>
                    <a:lnTo>
                      <a:pt x="381" y="14"/>
                    </a:lnTo>
                    <a:lnTo>
                      <a:pt x="343" y="24"/>
                    </a:lnTo>
                    <a:lnTo>
                      <a:pt x="307" y="36"/>
                    </a:lnTo>
                    <a:lnTo>
                      <a:pt x="273" y="52"/>
                    </a:lnTo>
                    <a:lnTo>
                      <a:pt x="237" y="68"/>
                    </a:lnTo>
                    <a:lnTo>
                      <a:pt x="205" y="88"/>
                    </a:lnTo>
                    <a:lnTo>
                      <a:pt x="171" y="108"/>
                    </a:lnTo>
                    <a:lnTo>
                      <a:pt x="142" y="132"/>
                    </a:lnTo>
                    <a:lnTo>
                      <a:pt x="112" y="156"/>
                    </a:lnTo>
                    <a:lnTo>
                      <a:pt x="82" y="182"/>
                    </a:lnTo>
                    <a:lnTo>
                      <a:pt x="54" y="208"/>
                    </a:lnTo>
                    <a:lnTo>
                      <a:pt x="28" y="236"/>
                    </a:lnTo>
                    <a:lnTo>
                      <a:pt x="4" y="266"/>
                    </a:lnTo>
                    <a:lnTo>
                      <a:pt x="4" y="266"/>
                    </a:lnTo>
                    <a:lnTo>
                      <a:pt x="2" y="270"/>
                    </a:lnTo>
                    <a:lnTo>
                      <a:pt x="0" y="274"/>
                    </a:lnTo>
                    <a:lnTo>
                      <a:pt x="2" y="278"/>
                    </a:lnTo>
                    <a:lnTo>
                      <a:pt x="4" y="282"/>
                    </a:lnTo>
                    <a:lnTo>
                      <a:pt x="8" y="284"/>
                    </a:lnTo>
                    <a:lnTo>
                      <a:pt x="12" y="286"/>
                    </a:lnTo>
                    <a:lnTo>
                      <a:pt x="16" y="284"/>
                    </a:lnTo>
                    <a:lnTo>
                      <a:pt x="20" y="282"/>
                    </a:lnTo>
                    <a:lnTo>
                      <a:pt x="20" y="282"/>
                    </a:lnTo>
                    <a:lnTo>
                      <a:pt x="44" y="254"/>
                    </a:lnTo>
                    <a:lnTo>
                      <a:pt x="70" y="226"/>
                    </a:lnTo>
                    <a:lnTo>
                      <a:pt x="96" y="200"/>
                    </a:lnTo>
                    <a:lnTo>
                      <a:pt x="124" y="174"/>
                    </a:lnTo>
                    <a:lnTo>
                      <a:pt x="154" y="152"/>
                    </a:lnTo>
                    <a:lnTo>
                      <a:pt x="183" y="130"/>
                    </a:lnTo>
                    <a:lnTo>
                      <a:pt x="215" y="108"/>
                    </a:lnTo>
                    <a:lnTo>
                      <a:pt x="247" y="90"/>
                    </a:lnTo>
                    <a:lnTo>
                      <a:pt x="279" y="74"/>
                    </a:lnTo>
                    <a:lnTo>
                      <a:pt x="315" y="60"/>
                    </a:lnTo>
                    <a:lnTo>
                      <a:pt x="349" y="46"/>
                    </a:lnTo>
                    <a:lnTo>
                      <a:pt x="385" y="38"/>
                    </a:lnTo>
                    <a:lnTo>
                      <a:pt x="421" y="30"/>
                    </a:lnTo>
                    <a:lnTo>
                      <a:pt x="459" y="24"/>
                    </a:lnTo>
                    <a:lnTo>
                      <a:pt x="495" y="24"/>
                    </a:lnTo>
                    <a:lnTo>
                      <a:pt x="533" y="24"/>
                    </a:lnTo>
                    <a:lnTo>
                      <a:pt x="533" y="24"/>
                    </a:lnTo>
                    <a:lnTo>
                      <a:pt x="539" y="24"/>
                    </a:lnTo>
                    <a:lnTo>
                      <a:pt x="541" y="20"/>
                    </a:lnTo>
                    <a:lnTo>
                      <a:pt x="545" y="18"/>
                    </a:lnTo>
                    <a:lnTo>
                      <a:pt x="545" y="14"/>
                    </a:lnTo>
                    <a:lnTo>
                      <a:pt x="545" y="8"/>
                    </a:lnTo>
                    <a:lnTo>
                      <a:pt x="541" y="4"/>
                    </a:lnTo>
                    <a:lnTo>
                      <a:pt x="539" y="2"/>
                    </a:lnTo>
                    <a:lnTo>
                      <a:pt x="533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C88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44">
                <a:extLst>
                  <a:ext uri="{FF2B5EF4-FFF2-40B4-BE49-F238E27FC236}">
                    <a16:creationId xmlns:a16="http://schemas.microsoft.com/office/drawing/2014/main" id="{1597863A-FD5D-4175-A33A-9A1F9B64D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" y="861"/>
                <a:ext cx="26" cy="24"/>
              </a:xfrm>
              <a:custGeom>
                <a:avLst/>
                <a:gdLst>
                  <a:gd name="T0" fmla="*/ 12 w 26"/>
                  <a:gd name="T1" fmla="*/ 24 h 24"/>
                  <a:gd name="T2" fmla="*/ 12 w 26"/>
                  <a:gd name="T3" fmla="*/ 24 h 24"/>
                  <a:gd name="T4" fmla="*/ 14 w 26"/>
                  <a:gd name="T5" fmla="*/ 24 h 24"/>
                  <a:gd name="T6" fmla="*/ 14 w 26"/>
                  <a:gd name="T7" fmla="*/ 24 h 24"/>
                  <a:gd name="T8" fmla="*/ 18 w 26"/>
                  <a:gd name="T9" fmla="*/ 24 h 24"/>
                  <a:gd name="T10" fmla="*/ 22 w 26"/>
                  <a:gd name="T11" fmla="*/ 20 h 24"/>
                  <a:gd name="T12" fmla="*/ 24 w 26"/>
                  <a:gd name="T13" fmla="*/ 16 h 24"/>
                  <a:gd name="T14" fmla="*/ 26 w 26"/>
                  <a:gd name="T15" fmla="*/ 12 h 24"/>
                  <a:gd name="T16" fmla="*/ 24 w 26"/>
                  <a:gd name="T17" fmla="*/ 8 h 24"/>
                  <a:gd name="T18" fmla="*/ 22 w 26"/>
                  <a:gd name="T19" fmla="*/ 4 h 24"/>
                  <a:gd name="T20" fmla="*/ 18 w 26"/>
                  <a:gd name="T21" fmla="*/ 2 h 24"/>
                  <a:gd name="T22" fmla="*/ 14 w 26"/>
                  <a:gd name="T23" fmla="*/ 0 h 24"/>
                  <a:gd name="T24" fmla="*/ 14 w 26"/>
                  <a:gd name="T25" fmla="*/ 0 h 24"/>
                  <a:gd name="T26" fmla="*/ 12 w 26"/>
                  <a:gd name="T27" fmla="*/ 0 h 24"/>
                  <a:gd name="T28" fmla="*/ 12 w 26"/>
                  <a:gd name="T29" fmla="*/ 0 h 24"/>
                  <a:gd name="T30" fmla="*/ 6 w 26"/>
                  <a:gd name="T31" fmla="*/ 2 h 24"/>
                  <a:gd name="T32" fmla="*/ 2 w 26"/>
                  <a:gd name="T33" fmla="*/ 4 h 24"/>
                  <a:gd name="T34" fmla="*/ 0 w 26"/>
                  <a:gd name="T35" fmla="*/ 8 h 24"/>
                  <a:gd name="T36" fmla="*/ 0 w 26"/>
                  <a:gd name="T37" fmla="*/ 12 h 24"/>
                  <a:gd name="T38" fmla="*/ 0 w 26"/>
                  <a:gd name="T39" fmla="*/ 16 h 24"/>
                  <a:gd name="T40" fmla="*/ 2 w 26"/>
                  <a:gd name="T41" fmla="*/ 20 h 24"/>
                  <a:gd name="T42" fmla="*/ 6 w 26"/>
                  <a:gd name="T43" fmla="*/ 24 h 24"/>
                  <a:gd name="T44" fmla="*/ 12 w 26"/>
                  <a:gd name="T45" fmla="*/ 24 h 24"/>
                  <a:gd name="T46" fmla="*/ 12 w 26"/>
                  <a:gd name="T47" fmla="*/ 24 h 24"/>
                  <a:gd name="T48" fmla="*/ 14 w 26"/>
                  <a:gd name="T49" fmla="*/ 24 h 24"/>
                  <a:gd name="T50" fmla="*/ 14 w 26"/>
                  <a:gd name="T51" fmla="*/ 24 h 24"/>
                  <a:gd name="T52" fmla="*/ 18 w 26"/>
                  <a:gd name="T53" fmla="*/ 24 h 24"/>
                  <a:gd name="T54" fmla="*/ 22 w 26"/>
                  <a:gd name="T55" fmla="*/ 20 h 24"/>
                  <a:gd name="T56" fmla="*/ 24 w 26"/>
                  <a:gd name="T57" fmla="*/ 16 h 24"/>
                  <a:gd name="T58" fmla="*/ 26 w 26"/>
                  <a:gd name="T59" fmla="*/ 12 h 24"/>
                  <a:gd name="T60" fmla="*/ 24 w 26"/>
                  <a:gd name="T61" fmla="*/ 8 h 24"/>
                  <a:gd name="T62" fmla="*/ 22 w 26"/>
                  <a:gd name="T63" fmla="*/ 4 h 24"/>
                  <a:gd name="T64" fmla="*/ 18 w 26"/>
                  <a:gd name="T65" fmla="*/ 2 h 24"/>
                  <a:gd name="T66" fmla="*/ 14 w 26"/>
                  <a:gd name="T67" fmla="*/ 0 h 24"/>
                  <a:gd name="T68" fmla="*/ 14 w 26"/>
                  <a:gd name="T69" fmla="*/ 0 h 24"/>
                  <a:gd name="T70" fmla="*/ 12 w 26"/>
                  <a:gd name="T71" fmla="*/ 0 h 24"/>
                  <a:gd name="T72" fmla="*/ 12 w 26"/>
                  <a:gd name="T73" fmla="*/ 0 h 24"/>
                  <a:gd name="T74" fmla="*/ 6 w 26"/>
                  <a:gd name="T75" fmla="*/ 2 h 24"/>
                  <a:gd name="T76" fmla="*/ 2 w 26"/>
                  <a:gd name="T77" fmla="*/ 4 h 24"/>
                  <a:gd name="T78" fmla="*/ 0 w 26"/>
                  <a:gd name="T79" fmla="*/ 8 h 24"/>
                  <a:gd name="T80" fmla="*/ 0 w 26"/>
                  <a:gd name="T81" fmla="*/ 12 h 24"/>
                  <a:gd name="T82" fmla="*/ 0 w 26"/>
                  <a:gd name="T83" fmla="*/ 16 h 24"/>
                  <a:gd name="T84" fmla="*/ 2 w 26"/>
                  <a:gd name="T85" fmla="*/ 20 h 24"/>
                  <a:gd name="T86" fmla="*/ 6 w 26"/>
                  <a:gd name="T87" fmla="*/ 24 h 24"/>
                  <a:gd name="T88" fmla="*/ 12 w 26"/>
                  <a:gd name="T89" fmla="*/ 24 h 24"/>
                  <a:gd name="T90" fmla="*/ 12 w 26"/>
                  <a:gd name="T9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45">
                <a:extLst>
                  <a:ext uri="{FF2B5EF4-FFF2-40B4-BE49-F238E27FC236}">
                    <a16:creationId xmlns:a16="http://schemas.microsoft.com/office/drawing/2014/main" id="{63FC1817-DBBA-437E-A03D-9C212EDE1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907"/>
                <a:ext cx="26" cy="24"/>
              </a:xfrm>
              <a:custGeom>
                <a:avLst/>
                <a:gdLst>
                  <a:gd name="T0" fmla="*/ 14 w 26"/>
                  <a:gd name="T1" fmla="*/ 0 h 24"/>
                  <a:gd name="T2" fmla="*/ 14 w 26"/>
                  <a:gd name="T3" fmla="*/ 0 h 24"/>
                  <a:gd name="T4" fmla="*/ 10 w 26"/>
                  <a:gd name="T5" fmla="*/ 0 h 24"/>
                  <a:gd name="T6" fmla="*/ 10 w 26"/>
                  <a:gd name="T7" fmla="*/ 0 h 24"/>
                  <a:gd name="T8" fmla="*/ 6 w 26"/>
                  <a:gd name="T9" fmla="*/ 0 h 24"/>
                  <a:gd name="T10" fmla="*/ 2 w 26"/>
                  <a:gd name="T11" fmla="*/ 4 h 24"/>
                  <a:gd name="T12" fmla="*/ 0 w 26"/>
                  <a:gd name="T13" fmla="*/ 8 h 24"/>
                  <a:gd name="T14" fmla="*/ 0 w 26"/>
                  <a:gd name="T15" fmla="*/ 12 h 24"/>
                  <a:gd name="T16" fmla="*/ 0 w 26"/>
                  <a:gd name="T17" fmla="*/ 12 h 24"/>
                  <a:gd name="T18" fmla="*/ 0 w 26"/>
                  <a:gd name="T19" fmla="*/ 16 h 24"/>
                  <a:gd name="T20" fmla="*/ 2 w 26"/>
                  <a:gd name="T21" fmla="*/ 20 h 24"/>
                  <a:gd name="T22" fmla="*/ 6 w 26"/>
                  <a:gd name="T23" fmla="*/ 22 h 24"/>
                  <a:gd name="T24" fmla="*/ 10 w 26"/>
                  <a:gd name="T25" fmla="*/ 24 h 24"/>
                  <a:gd name="T26" fmla="*/ 10 w 26"/>
                  <a:gd name="T27" fmla="*/ 24 h 24"/>
                  <a:gd name="T28" fmla="*/ 14 w 26"/>
                  <a:gd name="T29" fmla="*/ 24 h 24"/>
                  <a:gd name="T30" fmla="*/ 14 w 26"/>
                  <a:gd name="T31" fmla="*/ 24 h 24"/>
                  <a:gd name="T32" fmla="*/ 20 w 26"/>
                  <a:gd name="T33" fmla="*/ 22 h 24"/>
                  <a:gd name="T34" fmla="*/ 24 w 26"/>
                  <a:gd name="T35" fmla="*/ 20 h 24"/>
                  <a:gd name="T36" fmla="*/ 26 w 26"/>
                  <a:gd name="T37" fmla="*/ 16 h 24"/>
                  <a:gd name="T38" fmla="*/ 26 w 26"/>
                  <a:gd name="T39" fmla="*/ 12 h 24"/>
                  <a:gd name="T40" fmla="*/ 26 w 26"/>
                  <a:gd name="T41" fmla="*/ 12 h 24"/>
                  <a:gd name="T42" fmla="*/ 26 w 26"/>
                  <a:gd name="T43" fmla="*/ 8 h 24"/>
                  <a:gd name="T44" fmla="*/ 24 w 26"/>
                  <a:gd name="T45" fmla="*/ 4 h 24"/>
                  <a:gd name="T46" fmla="*/ 20 w 26"/>
                  <a:gd name="T47" fmla="*/ 0 h 24"/>
                  <a:gd name="T48" fmla="*/ 14 w 26"/>
                  <a:gd name="T49" fmla="*/ 0 h 24"/>
                  <a:gd name="T50" fmla="*/ 14 w 26"/>
                  <a:gd name="T5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4">
                    <a:moveTo>
                      <a:pt x="14" y="0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88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22FE78D-0B0C-4430-9A08-226E3804C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195" y="270391"/>
              <a:ext cx="2691210" cy="1877730"/>
            </a:xfrm>
            <a:prstGeom prst="rect">
              <a:avLst/>
            </a:prstGeom>
          </p:spPr>
        </p:pic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03493ABF-8973-4383-8EB7-614C750907FD}"/>
              </a:ext>
            </a:extLst>
          </p:cNvPr>
          <p:cNvGrpSpPr/>
          <p:nvPr/>
        </p:nvGrpSpPr>
        <p:grpSpPr>
          <a:xfrm>
            <a:off x="383678" y="270517"/>
            <a:ext cx="1548936" cy="1556447"/>
            <a:chOff x="8245281" y="442422"/>
            <a:chExt cx="1548936" cy="1556447"/>
          </a:xfrm>
        </p:grpSpPr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BE759A73-9BB2-4D0E-9122-F754B3AC549E}"/>
                </a:ext>
              </a:extLst>
            </p:cNvPr>
            <p:cNvSpPr/>
            <p:nvPr/>
          </p:nvSpPr>
          <p:spPr>
            <a:xfrm>
              <a:off x="8253893" y="467157"/>
              <a:ext cx="1531712" cy="1531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laughing_136083">
              <a:extLst>
                <a:ext uri="{FF2B5EF4-FFF2-40B4-BE49-F238E27FC236}">
                  <a16:creationId xmlns:a16="http://schemas.microsoft.com/office/drawing/2014/main" id="{45E6C8E0-BD9D-4750-B747-91D23D7A17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45281" y="442422"/>
              <a:ext cx="1548936" cy="1556110"/>
            </a:xfrm>
            <a:custGeom>
              <a:avLst/>
              <a:gdLst>
                <a:gd name="T0" fmla="*/ 293 w 587"/>
                <a:gd name="T1" fmla="*/ 0 h 587"/>
                <a:gd name="T2" fmla="*/ 0 w 587"/>
                <a:gd name="T3" fmla="*/ 293 h 587"/>
                <a:gd name="T4" fmla="*/ 293 w 587"/>
                <a:gd name="T5" fmla="*/ 587 h 587"/>
                <a:gd name="T6" fmla="*/ 587 w 587"/>
                <a:gd name="T7" fmla="*/ 293 h 587"/>
                <a:gd name="T8" fmla="*/ 293 w 587"/>
                <a:gd name="T9" fmla="*/ 0 h 587"/>
                <a:gd name="T10" fmla="*/ 351 w 587"/>
                <a:gd name="T11" fmla="*/ 216 h 587"/>
                <a:gd name="T12" fmla="*/ 431 w 587"/>
                <a:gd name="T13" fmla="*/ 150 h 587"/>
                <a:gd name="T14" fmla="*/ 450 w 587"/>
                <a:gd name="T15" fmla="*/ 151 h 587"/>
                <a:gd name="T16" fmla="*/ 449 w 587"/>
                <a:gd name="T17" fmla="*/ 170 h 587"/>
                <a:gd name="T18" fmla="*/ 381 w 587"/>
                <a:gd name="T19" fmla="*/ 227 h 587"/>
                <a:gd name="T20" fmla="*/ 449 w 587"/>
                <a:gd name="T21" fmla="*/ 283 h 587"/>
                <a:gd name="T22" fmla="*/ 450 w 587"/>
                <a:gd name="T23" fmla="*/ 302 h 587"/>
                <a:gd name="T24" fmla="*/ 440 w 587"/>
                <a:gd name="T25" fmla="*/ 307 h 587"/>
                <a:gd name="T26" fmla="*/ 431 w 587"/>
                <a:gd name="T27" fmla="*/ 304 h 587"/>
                <a:gd name="T28" fmla="*/ 351 w 587"/>
                <a:gd name="T29" fmla="*/ 237 h 587"/>
                <a:gd name="T30" fmla="*/ 347 w 587"/>
                <a:gd name="T31" fmla="*/ 227 h 587"/>
                <a:gd name="T32" fmla="*/ 351 w 587"/>
                <a:gd name="T33" fmla="*/ 216 h 587"/>
                <a:gd name="T34" fmla="*/ 151 w 587"/>
                <a:gd name="T35" fmla="*/ 170 h 587"/>
                <a:gd name="T36" fmla="*/ 150 w 587"/>
                <a:gd name="T37" fmla="*/ 151 h 587"/>
                <a:gd name="T38" fmla="*/ 169 w 587"/>
                <a:gd name="T39" fmla="*/ 150 h 587"/>
                <a:gd name="T40" fmla="*/ 249 w 587"/>
                <a:gd name="T41" fmla="*/ 216 h 587"/>
                <a:gd name="T42" fmla="*/ 253 w 587"/>
                <a:gd name="T43" fmla="*/ 227 h 587"/>
                <a:gd name="T44" fmla="*/ 249 w 587"/>
                <a:gd name="T45" fmla="*/ 237 h 587"/>
                <a:gd name="T46" fmla="*/ 169 w 587"/>
                <a:gd name="T47" fmla="*/ 304 h 587"/>
                <a:gd name="T48" fmla="*/ 160 w 587"/>
                <a:gd name="T49" fmla="*/ 307 h 587"/>
                <a:gd name="T50" fmla="*/ 150 w 587"/>
                <a:gd name="T51" fmla="*/ 302 h 587"/>
                <a:gd name="T52" fmla="*/ 151 w 587"/>
                <a:gd name="T53" fmla="*/ 283 h 587"/>
                <a:gd name="T54" fmla="*/ 219 w 587"/>
                <a:gd name="T55" fmla="*/ 227 h 587"/>
                <a:gd name="T56" fmla="*/ 151 w 587"/>
                <a:gd name="T57" fmla="*/ 170 h 587"/>
                <a:gd name="T58" fmla="*/ 293 w 587"/>
                <a:gd name="T59" fmla="*/ 533 h 587"/>
                <a:gd name="T60" fmla="*/ 133 w 587"/>
                <a:gd name="T61" fmla="*/ 373 h 587"/>
                <a:gd name="T62" fmla="*/ 147 w 587"/>
                <a:gd name="T63" fmla="*/ 360 h 587"/>
                <a:gd name="T64" fmla="*/ 440 w 587"/>
                <a:gd name="T65" fmla="*/ 360 h 587"/>
                <a:gd name="T66" fmla="*/ 453 w 587"/>
                <a:gd name="T67" fmla="*/ 373 h 587"/>
                <a:gd name="T68" fmla="*/ 293 w 587"/>
                <a:gd name="T69" fmla="*/ 533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7" h="587">
                  <a:moveTo>
                    <a:pt x="293" y="0"/>
                  </a:moveTo>
                  <a:cubicBezTo>
                    <a:pt x="132" y="0"/>
                    <a:pt x="0" y="132"/>
                    <a:pt x="0" y="293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7" y="455"/>
                    <a:pt x="587" y="293"/>
                  </a:cubicBezTo>
                  <a:cubicBezTo>
                    <a:pt x="587" y="132"/>
                    <a:pt x="455" y="0"/>
                    <a:pt x="293" y="0"/>
                  </a:cubicBezTo>
                  <a:close/>
                  <a:moveTo>
                    <a:pt x="351" y="216"/>
                  </a:moveTo>
                  <a:lnTo>
                    <a:pt x="431" y="150"/>
                  </a:lnTo>
                  <a:cubicBezTo>
                    <a:pt x="437" y="145"/>
                    <a:pt x="446" y="146"/>
                    <a:pt x="450" y="151"/>
                  </a:cubicBezTo>
                  <a:cubicBezTo>
                    <a:pt x="455" y="157"/>
                    <a:pt x="454" y="166"/>
                    <a:pt x="449" y="170"/>
                  </a:cubicBezTo>
                  <a:lnTo>
                    <a:pt x="381" y="227"/>
                  </a:lnTo>
                  <a:lnTo>
                    <a:pt x="449" y="283"/>
                  </a:lnTo>
                  <a:cubicBezTo>
                    <a:pt x="454" y="288"/>
                    <a:pt x="455" y="296"/>
                    <a:pt x="450" y="302"/>
                  </a:cubicBezTo>
                  <a:cubicBezTo>
                    <a:pt x="448" y="305"/>
                    <a:pt x="444" y="307"/>
                    <a:pt x="440" y="307"/>
                  </a:cubicBezTo>
                  <a:cubicBezTo>
                    <a:pt x="437" y="307"/>
                    <a:pt x="434" y="306"/>
                    <a:pt x="431" y="304"/>
                  </a:cubicBezTo>
                  <a:lnTo>
                    <a:pt x="351" y="237"/>
                  </a:lnTo>
                  <a:cubicBezTo>
                    <a:pt x="348" y="234"/>
                    <a:pt x="347" y="231"/>
                    <a:pt x="347" y="227"/>
                  </a:cubicBezTo>
                  <a:cubicBezTo>
                    <a:pt x="347" y="223"/>
                    <a:pt x="348" y="219"/>
                    <a:pt x="351" y="216"/>
                  </a:cubicBezTo>
                  <a:close/>
                  <a:moveTo>
                    <a:pt x="151" y="170"/>
                  </a:moveTo>
                  <a:cubicBezTo>
                    <a:pt x="146" y="166"/>
                    <a:pt x="145" y="157"/>
                    <a:pt x="150" y="151"/>
                  </a:cubicBezTo>
                  <a:cubicBezTo>
                    <a:pt x="154" y="146"/>
                    <a:pt x="163" y="145"/>
                    <a:pt x="169" y="150"/>
                  </a:cubicBezTo>
                  <a:lnTo>
                    <a:pt x="249" y="216"/>
                  </a:lnTo>
                  <a:cubicBezTo>
                    <a:pt x="252" y="219"/>
                    <a:pt x="253" y="223"/>
                    <a:pt x="253" y="227"/>
                  </a:cubicBezTo>
                  <a:cubicBezTo>
                    <a:pt x="253" y="231"/>
                    <a:pt x="252" y="234"/>
                    <a:pt x="249" y="237"/>
                  </a:cubicBezTo>
                  <a:lnTo>
                    <a:pt x="169" y="304"/>
                  </a:lnTo>
                  <a:cubicBezTo>
                    <a:pt x="166" y="306"/>
                    <a:pt x="163" y="307"/>
                    <a:pt x="160" y="307"/>
                  </a:cubicBezTo>
                  <a:cubicBezTo>
                    <a:pt x="156" y="307"/>
                    <a:pt x="152" y="305"/>
                    <a:pt x="150" y="302"/>
                  </a:cubicBezTo>
                  <a:cubicBezTo>
                    <a:pt x="145" y="296"/>
                    <a:pt x="146" y="288"/>
                    <a:pt x="151" y="283"/>
                  </a:cubicBezTo>
                  <a:lnTo>
                    <a:pt x="219" y="227"/>
                  </a:lnTo>
                  <a:lnTo>
                    <a:pt x="151" y="170"/>
                  </a:lnTo>
                  <a:close/>
                  <a:moveTo>
                    <a:pt x="293" y="533"/>
                  </a:moveTo>
                  <a:cubicBezTo>
                    <a:pt x="205" y="533"/>
                    <a:pt x="133" y="462"/>
                    <a:pt x="133" y="373"/>
                  </a:cubicBezTo>
                  <a:cubicBezTo>
                    <a:pt x="133" y="366"/>
                    <a:pt x="139" y="360"/>
                    <a:pt x="147" y="360"/>
                  </a:cubicBezTo>
                  <a:lnTo>
                    <a:pt x="440" y="360"/>
                  </a:lnTo>
                  <a:cubicBezTo>
                    <a:pt x="447" y="360"/>
                    <a:pt x="453" y="366"/>
                    <a:pt x="453" y="373"/>
                  </a:cubicBezTo>
                  <a:cubicBezTo>
                    <a:pt x="453" y="462"/>
                    <a:pt x="382" y="533"/>
                    <a:pt x="293" y="53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bg1"/>
              </a:solidFill>
            </a:ln>
          </p:spPr>
        </p:sp>
      </p:grpSp>
      <p:pic>
        <p:nvPicPr>
          <p:cNvPr id="91" name="图片 90">
            <a:extLst>
              <a:ext uri="{FF2B5EF4-FFF2-40B4-BE49-F238E27FC236}">
                <a16:creationId xmlns:a16="http://schemas.microsoft.com/office/drawing/2014/main" id="{AB31FDF5-7F86-484F-B05F-9346D9ADADF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35" y="3107005"/>
            <a:ext cx="2394865" cy="2394865"/>
          </a:xfrm>
          <a:prstGeom prst="ellipse">
            <a:avLst/>
          </a:prstGeom>
          <a:ln w="76200">
            <a:solidFill>
              <a:schemeClr val="bg1"/>
            </a:solidFill>
            <a:prstDash val="solid"/>
          </a:ln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C4585BF7-059B-4F1A-B8F8-1510730EE84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r="12924"/>
          <a:stretch/>
        </p:blipFill>
        <p:spPr>
          <a:xfrm>
            <a:off x="9204898" y="3089486"/>
            <a:ext cx="2394866" cy="2429904"/>
          </a:xfrm>
          <a:prstGeom prst="ellipse">
            <a:avLst/>
          </a:prstGeom>
          <a:ln w="76200">
            <a:solidFill>
              <a:schemeClr val="bg1"/>
            </a:solidFill>
            <a:prstDash val="solid"/>
          </a:ln>
        </p:spPr>
      </p:pic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72DCD7D1-B91A-4CBA-A8FD-6A23CD2F9389}"/>
              </a:ext>
            </a:extLst>
          </p:cNvPr>
          <p:cNvGrpSpPr/>
          <p:nvPr/>
        </p:nvGrpSpPr>
        <p:grpSpPr>
          <a:xfrm>
            <a:off x="6433935" y="2786654"/>
            <a:ext cx="2394865" cy="2739681"/>
            <a:chOff x="6433935" y="4333823"/>
            <a:chExt cx="2394865" cy="2739681"/>
          </a:xfrm>
        </p:grpSpPr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8295C98E-12E6-4792-BA4C-0FF2E12F6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4" t="1314" r="7948" b="1314"/>
            <a:stretch/>
          </p:blipFill>
          <p:spPr>
            <a:xfrm>
              <a:off x="6433935" y="4643600"/>
              <a:ext cx="2394865" cy="242990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  <a:prstDash val="solid"/>
            </a:ln>
          </p:spPr>
        </p:pic>
        <p:sp>
          <p:nvSpPr>
            <p:cNvPr id="95" name="Freeform 12">
              <a:extLst>
                <a:ext uri="{FF2B5EF4-FFF2-40B4-BE49-F238E27FC236}">
                  <a16:creationId xmlns:a16="http://schemas.microsoft.com/office/drawing/2014/main" id="{3A2933AE-AF18-45AF-8DA4-C17D7AF4D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6975" y="4333823"/>
              <a:ext cx="2388784" cy="492690"/>
            </a:xfrm>
            <a:prstGeom prst="rect">
              <a:avLst/>
            </a:prstGeom>
            <a:solidFill>
              <a:schemeClr val="bg1"/>
            </a:solidFill>
            <a:ln w="28575">
              <a:noFill/>
              <a:prstDash val="dash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2E968757-EAE3-4062-B841-942EFF95B0A8}"/>
                </a:ext>
              </a:extLst>
            </p:cNvPr>
            <p:cNvSpPr/>
            <p:nvPr/>
          </p:nvSpPr>
          <p:spPr>
            <a:xfrm>
              <a:off x="6515367" y="4418168"/>
              <a:ext cx="2232000" cy="324000"/>
            </a:xfrm>
            <a:prstGeom prst="rect">
              <a:avLst/>
            </a:prstGeom>
          </p:spPr>
          <p:txBody>
            <a:bodyPr wrap="none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完善的售后服务</a:t>
              </a: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CE0218C0-1B0F-4C94-AFCE-6DAF85DE89A9}"/>
              </a:ext>
            </a:extLst>
          </p:cNvPr>
          <p:cNvGrpSpPr/>
          <p:nvPr/>
        </p:nvGrpSpPr>
        <p:grpSpPr>
          <a:xfrm>
            <a:off x="9200124" y="2786654"/>
            <a:ext cx="2399640" cy="2739681"/>
            <a:chOff x="9200124" y="4333823"/>
            <a:chExt cx="2399640" cy="2739681"/>
          </a:xfrm>
        </p:grpSpPr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F32667BF-BE25-4A2B-9DFB-00998CBF4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6" r="13256"/>
            <a:stretch/>
          </p:blipFill>
          <p:spPr>
            <a:xfrm>
              <a:off x="9204898" y="4643600"/>
              <a:ext cx="2394866" cy="2429904"/>
            </a:xfrm>
            <a:prstGeom prst="ellipse">
              <a:avLst/>
            </a:prstGeom>
            <a:ln w="76200">
              <a:solidFill>
                <a:schemeClr val="bg1"/>
              </a:solidFill>
              <a:prstDash val="solid"/>
            </a:ln>
          </p:spPr>
        </p:pic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7B3BA8C6-446F-4751-90D4-8547ABDAF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124" y="4333823"/>
              <a:ext cx="2388784" cy="492690"/>
            </a:xfrm>
            <a:prstGeom prst="rect">
              <a:avLst/>
            </a:prstGeom>
            <a:solidFill>
              <a:schemeClr val="bg1"/>
            </a:solidFill>
            <a:ln w="28575">
              <a:noFill/>
              <a:prstDash val="dash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B72E678F-FE43-4834-9FC9-3D96868A6925}"/>
                </a:ext>
              </a:extLst>
            </p:cNvPr>
            <p:cNvSpPr/>
            <p:nvPr/>
          </p:nvSpPr>
          <p:spPr>
            <a:xfrm>
              <a:off x="9278516" y="4418168"/>
              <a:ext cx="2232000" cy="324000"/>
            </a:xfrm>
            <a:prstGeom prst="rect">
              <a:avLst/>
            </a:prstGeom>
          </p:spPr>
          <p:txBody>
            <a:bodyPr wrap="none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永续经营的事业机会</a:t>
              </a: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0AAD0103-265D-489A-AB23-94BC7F5AD943}"/>
              </a:ext>
            </a:extLst>
          </p:cNvPr>
          <p:cNvGrpSpPr/>
          <p:nvPr/>
        </p:nvGrpSpPr>
        <p:grpSpPr>
          <a:xfrm>
            <a:off x="8802577" y="242540"/>
            <a:ext cx="2522929" cy="2206423"/>
            <a:chOff x="9647594" y="557827"/>
            <a:chExt cx="1991705" cy="1741842"/>
          </a:xfrm>
        </p:grpSpPr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9E2E610F-23DF-4A0E-AA28-1425410D523A}"/>
                </a:ext>
              </a:extLst>
            </p:cNvPr>
            <p:cNvGrpSpPr/>
            <p:nvPr/>
          </p:nvGrpSpPr>
          <p:grpSpPr>
            <a:xfrm>
              <a:off x="9908416" y="557827"/>
              <a:ext cx="1597766" cy="1193557"/>
              <a:chOff x="7380747" y="4644427"/>
              <a:chExt cx="3262298" cy="24369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6" name="图片 105">
                <a:extLst>
                  <a:ext uri="{FF2B5EF4-FFF2-40B4-BE49-F238E27FC236}">
                    <a16:creationId xmlns:a16="http://schemas.microsoft.com/office/drawing/2014/main" id="{ECE988A9-53F1-4681-A7BE-534802F06F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626" b="7168"/>
              <a:stretch/>
            </p:blipFill>
            <p:spPr>
              <a:xfrm>
                <a:off x="7380747" y="4884541"/>
                <a:ext cx="1540500" cy="1543419"/>
              </a:xfrm>
              <a:prstGeom prst="ellipse">
                <a:avLst/>
              </a:prstGeom>
            </p:spPr>
          </p:pic>
          <p:pic>
            <p:nvPicPr>
              <p:cNvPr id="107" name="图片 106">
                <a:extLst>
                  <a:ext uri="{FF2B5EF4-FFF2-40B4-BE49-F238E27FC236}">
                    <a16:creationId xmlns:a16="http://schemas.microsoft.com/office/drawing/2014/main" id="{6322405B-9E98-4596-85ED-960D5B3084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10009" b="5644"/>
              <a:stretch/>
            </p:blipFill>
            <p:spPr>
              <a:xfrm>
                <a:off x="8871756" y="4644427"/>
                <a:ext cx="920762" cy="922634"/>
              </a:xfrm>
              <a:prstGeom prst="ellipse">
                <a:avLst/>
              </a:prstGeom>
            </p:spPr>
          </p:pic>
          <p:pic>
            <p:nvPicPr>
              <p:cNvPr id="108" name="图片 107">
                <a:extLst>
                  <a:ext uri="{FF2B5EF4-FFF2-40B4-BE49-F238E27FC236}">
                    <a16:creationId xmlns:a16="http://schemas.microsoft.com/office/drawing/2014/main" id="{6A5878BD-89BC-4494-B3CC-724DD05971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11726" b="7696"/>
              <a:stretch/>
            </p:blipFill>
            <p:spPr>
              <a:xfrm>
                <a:off x="9824899" y="4929710"/>
                <a:ext cx="818146" cy="817572"/>
              </a:xfrm>
              <a:prstGeom prst="ellipse">
                <a:avLst/>
              </a:prstGeom>
            </p:spPr>
          </p:pic>
          <p:pic>
            <p:nvPicPr>
              <p:cNvPr id="109" name="图片 108">
                <a:extLst>
                  <a:ext uri="{FF2B5EF4-FFF2-40B4-BE49-F238E27FC236}">
                    <a16:creationId xmlns:a16="http://schemas.microsoft.com/office/drawing/2014/main" id="{FE5A963D-34AE-427C-80D0-2A4483CC05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572" b="6100"/>
              <a:stretch/>
            </p:blipFill>
            <p:spPr>
              <a:xfrm>
                <a:off x="8831974" y="5582144"/>
                <a:ext cx="1499903" cy="1499272"/>
              </a:xfrm>
              <a:prstGeom prst="ellipse">
                <a:avLst/>
              </a:prstGeom>
            </p:spPr>
          </p:pic>
        </p:grpSp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44D692B7-585B-4B4F-A253-74CEF9620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7594" y="1280800"/>
              <a:ext cx="1075563" cy="781997"/>
            </a:xfrm>
            <a:prstGeom prst="rect">
              <a:avLst/>
            </a:prstGeom>
          </p:spPr>
        </p:pic>
        <p:pic>
          <p:nvPicPr>
            <p:cNvPr id="111" name="图片 110">
              <a:extLst>
                <a:ext uri="{FF2B5EF4-FFF2-40B4-BE49-F238E27FC236}">
                  <a16:creationId xmlns:a16="http://schemas.microsoft.com/office/drawing/2014/main" id="{8807C429-F0AB-4C6F-8652-8C053D3D0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9941" y="1394548"/>
              <a:ext cx="1359358" cy="905121"/>
            </a:xfrm>
            <a:prstGeom prst="rect">
              <a:avLst/>
            </a:prstGeom>
          </p:spPr>
        </p:pic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C5557669-A78E-41C8-A17D-3C346939BB11}"/>
              </a:ext>
            </a:extLst>
          </p:cNvPr>
          <p:cNvGrpSpPr/>
          <p:nvPr/>
        </p:nvGrpSpPr>
        <p:grpSpPr>
          <a:xfrm>
            <a:off x="3627934" y="2786654"/>
            <a:ext cx="2429904" cy="2739681"/>
            <a:chOff x="3627934" y="4333823"/>
            <a:chExt cx="2429904" cy="2739681"/>
          </a:xfrm>
        </p:grpSpPr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032506F8-A45C-478F-8CF1-D20A65030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4" r="16504"/>
            <a:stretch/>
          </p:blipFill>
          <p:spPr>
            <a:xfrm>
              <a:off x="3627934" y="4643600"/>
              <a:ext cx="2429904" cy="242990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  <a:prstDash val="solid"/>
            </a:ln>
          </p:spPr>
        </p:pic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890D437D-1AF3-4EE6-82B8-84AB7B6E2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494" y="4333823"/>
              <a:ext cx="2388784" cy="492690"/>
            </a:xfrm>
            <a:prstGeom prst="rect">
              <a:avLst/>
            </a:prstGeom>
            <a:solidFill>
              <a:schemeClr val="bg1"/>
            </a:solidFill>
            <a:ln w="28575">
              <a:noFill/>
              <a:prstDash val="dash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F3531C46-B447-4A6A-9814-02FDAD69A518}"/>
                </a:ext>
              </a:extLst>
            </p:cNvPr>
            <p:cNvSpPr/>
            <p:nvPr/>
          </p:nvSpPr>
          <p:spPr>
            <a:xfrm>
              <a:off x="3726886" y="4418168"/>
              <a:ext cx="2232000" cy="324000"/>
            </a:xfrm>
            <a:prstGeom prst="rect">
              <a:avLst/>
            </a:prstGeom>
          </p:spPr>
          <p:txBody>
            <a:bodyPr wrap="none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强大的研发实力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CEC775FC-7F18-4913-8BF5-29381F6E50C0}"/>
              </a:ext>
            </a:extLst>
          </p:cNvPr>
          <p:cNvGrpSpPr/>
          <p:nvPr/>
        </p:nvGrpSpPr>
        <p:grpSpPr>
          <a:xfrm>
            <a:off x="452665" y="4648135"/>
            <a:ext cx="1213429" cy="1332756"/>
            <a:chOff x="370055" y="5408315"/>
            <a:chExt cx="1213429" cy="1332756"/>
          </a:xfrm>
        </p:grpSpPr>
        <p:pic>
          <p:nvPicPr>
            <p:cNvPr id="124" name="PA_库_图片 10">
              <a:extLst>
                <a:ext uri="{FF2B5EF4-FFF2-40B4-BE49-F238E27FC236}">
                  <a16:creationId xmlns:a16="http://schemas.microsoft.com/office/drawing/2014/main" id="{23A759E7-02C0-47FF-8334-050D77405C01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33" t="39151" b="13279"/>
            <a:stretch/>
          </p:blipFill>
          <p:spPr>
            <a:xfrm rot="10800000">
              <a:off x="370055" y="5937887"/>
              <a:ext cx="1181668" cy="80318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249EBC6-60CB-42BC-B8E8-D5150BA4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10" y="5408315"/>
              <a:ext cx="766930" cy="752752"/>
            </a:xfrm>
            <a:prstGeom prst="rect">
              <a:avLst/>
            </a:prstGeom>
          </p:spPr>
        </p:pic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8339B2FF-B716-4273-82F2-5BFE453BC03F}"/>
                </a:ext>
              </a:extLst>
            </p:cNvPr>
            <p:cNvGrpSpPr/>
            <p:nvPr/>
          </p:nvGrpSpPr>
          <p:grpSpPr>
            <a:xfrm>
              <a:off x="482018" y="5559916"/>
              <a:ext cx="1101466" cy="950549"/>
              <a:chOff x="1526463" y="5445876"/>
              <a:chExt cx="909162" cy="784594"/>
            </a:xfrm>
          </p:grpSpPr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3F10EB0B-7309-45FC-AFCE-3C8AF1F224A9}"/>
                  </a:ext>
                </a:extLst>
              </p:cNvPr>
              <p:cNvSpPr/>
              <p:nvPr/>
            </p:nvSpPr>
            <p:spPr>
              <a:xfrm>
                <a:off x="1569990" y="5445876"/>
                <a:ext cx="807450" cy="784594"/>
              </a:xfrm>
              <a:prstGeom prst="ellipse">
                <a:avLst/>
              </a:prstGeom>
              <a:solidFill>
                <a:srgbClr val="00B0F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Text Placeholder 3089">
                <a:extLst>
                  <a:ext uri="{FF2B5EF4-FFF2-40B4-BE49-F238E27FC236}">
                    <a16:creationId xmlns:a16="http://schemas.microsoft.com/office/drawing/2014/main" id="{FF7E5E73-2619-4388-BC7D-1B5546C62D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6463" y="5487574"/>
                <a:ext cx="909162" cy="70119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zh-CN" altLang="en-US" sz="2200" b="1" dirty="0">
                    <a:solidFill>
                      <a:schemeClr val="bg1"/>
                    </a:solidFill>
                    <a:effectLst>
                      <a:outerShdw blurRad="139700" dist="38100" dir="2700000" algn="tl">
                        <a:srgbClr val="000000"/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碎片</a:t>
                </a:r>
                <a:endParaRPr lang="en-US" altLang="zh-CN" sz="2200" b="1" dirty="0">
                  <a:solidFill>
                    <a:schemeClr val="bg1"/>
                  </a:solidFill>
                  <a:effectLst>
                    <a:outerShdw blurRad="1397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zh-CN" altLang="en-US" sz="2200" b="1" dirty="0">
                    <a:solidFill>
                      <a:schemeClr val="bg1"/>
                    </a:solidFill>
                    <a:effectLst>
                      <a:outerShdw blurRad="139700" dist="38100" dir="2700000" algn="tl">
                        <a:srgbClr val="000000"/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</a:t>
                </a:r>
                <a:endPara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1397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D54B426-597D-4B09-8E0C-82FCE4DD27B6}"/>
              </a:ext>
            </a:extLst>
          </p:cNvPr>
          <p:cNvGrpSpPr/>
          <p:nvPr/>
        </p:nvGrpSpPr>
        <p:grpSpPr>
          <a:xfrm>
            <a:off x="1863370" y="4325632"/>
            <a:ext cx="1181668" cy="1705967"/>
            <a:chOff x="1780760" y="5085812"/>
            <a:chExt cx="1181668" cy="1705967"/>
          </a:xfrm>
        </p:grpSpPr>
        <p:pic>
          <p:nvPicPr>
            <p:cNvPr id="123" name="PA_库_图片 10">
              <a:extLst>
                <a:ext uri="{FF2B5EF4-FFF2-40B4-BE49-F238E27FC236}">
                  <a16:creationId xmlns:a16="http://schemas.microsoft.com/office/drawing/2014/main" id="{7196B91A-828A-48A9-89B0-06FC47C3B658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33" t="17694" b="13279"/>
            <a:stretch/>
          </p:blipFill>
          <p:spPr>
            <a:xfrm rot="10800000">
              <a:off x="1780760" y="5085812"/>
              <a:ext cx="1181668" cy="116547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ECA19419-4A4A-4A78-8C94-5BC3C0815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8466">
              <a:off x="1907833" y="6217726"/>
              <a:ext cx="538313" cy="609794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77424C1-2FEC-4FFA-88CA-6DE323A1283B}"/>
                </a:ext>
              </a:extLst>
            </p:cNvPr>
            <p:cNvGrpSpPr/>
            <p:nvPr/>
          </p:nvGrpSpPr>
          <p:grpSpPr>
            <a:xfrm>
              <a:off x="1794134" y="5559916"/>
              <a:ext cx="1101466" cy="950549"/>
              <a:chOff x="1526463" y="5445876"/>
              <a:chExt cx="909162" cy="784594"/>
            </a:xfrm>
          </p:grpSpPr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C2394F63-35CD-4E38-8BAF-7151D7B23263}"/>
                  </a:ext>
                </a:extLst>
              </p:cNvPr>
              <p:cNvSpPr/>
              <p:nvPr/>
            </p:nvSpPr>
            <p:spPr>
              <a:xfrm>
                <a:off x="1569990" y="5445876"/>
                <a:ext cx="807450" cy="784594"/>
              </a:xfrm>
              <a:prstGeom prst="ellipse">
                <a:avLst/>
              </a:prstGeom>
              <a:solidFill>
                <a:srgbClr val="00B0F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B877D3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9" name="Text Placeholder 3089">
                <a:extLst>
                  <a:ext uri="{FF2B5EF4-FFF2-40B4-BE49-F238E27FC236}">
                    <a16:creationId xmlns:a16="http://schemas.microsoft.com/office/drawing/2014/main" id="{8464FC48-A197-457D-A6EF-33896DEB91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6463" y="5487574"/>
                <a:ext cx="909162" cy="70119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zh-CN" altLang="en-US" sz="2200" b="1" dirty="0">
                    <a:solidFill>
                      <a:schemeClr val="bg1"/>
                    </a:solidFill>
                    <a:effectLst>
                      <a:outerShdw blurRad="139700" dist="38100" dir="2700000" algn="tl">
                        <a:srgbClr val="000000"/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兼职</a:t>
                </a:r>
                <a:endParaRPr lang="en-US" altLang="zh-CN" sz="2200" b="1" dirty="0">
                  <a:solidFill>
                    <a:schemeClr val="bg1"/>
                  </a:solidFill>
                  <a:effectLst>
                    <a:outerShdw blurRad="1397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zh-CN" altLang="en-US" sz="2200" b="1" dirty="0">
                    <a:solidFill>
                      <a:schemeClr val="bg1"/>
                    </a:solidFill>
                    <a:effectLst>
                      <a:outerShdw blurRad="139700" dist="38100" dir="2700000" algn="tl">
                        <a:srgbClr val="000000"/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起步</a:t>
                </a:r>
                <a:endPara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1397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523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25105 0.01412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47982 0.0206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7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70704 0.0206 " pathEditMode="relative" rAng="0" ptsTypes="AA">
                                      <p:cBhvr>
                                        <p:cTn id="66" dur="5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52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9C4901A0-A408-4E37-BEB0-7614056D88D2}"/>
              </a:ext>
            </a:extLst>
          </p:cNvPr>
          <p:cNvSpPr/>
          <p:nvPr/>
        </p:nvSpPr>
        <p:spPr>
          <a:xfrm flipV="1">
            <a:off x="0" y="3435349"/>
            <a:ext cx="6146157" cy="3422650"/>
          </a:xfrm>
          <a:custGeom>
            <a:avLst/>
            <a:gdLst>
              <a:gd name="connsiteX0" fmla="*/ 2372810 w 6146157"/>
              <a:gd name="connsiteY0" fmla="*/ 0 h 3460831"/>
              <a:gd name="connsiteX1" fmla="*/ 0 w 6146157"/>
              <a:gd name="connsiteY1" fmla="*/ 11575 h 3460831"/>
              <a:gd name="connsiteX2" fmla="*/ 11575 w 6146157"/>
              <a:gd name="connsiteY2" fmla="*/ 3414532 h 3460831"/>
              <a:gd name="connsiteX3" fmla="*/ 6146157 w 6146157"/>
              <a:gd name="connsiteY3" fmla="*/ 3460831 h 3460831"/>
              <a:gd name="connsiteX4" fmla="*/ 2372810 w 6146157"/>
              <a:gd name="connsiteY4" fmla="*/ 0 h 346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6157" h="3460831">
                <a:moveTo>
                  <a:pt x="2372810" y="0"/>
                </a:moveTo>
                <a:lnTo>
                  <a:pt x="0" y="11575"/>
                </a:lnTo>
                <a:cubicBezTo>
                  <a:pt x="3858" y="1145894"/>
                  <a:pt x="7717" y="2280213"/>
                  <a:pt x="11575" y="3414532"/>
                </a:cubicBezTo>
                <a:lnTo>
                  <a:pt x="6146157" y="3460831"/>
                </a:lnTo>
                <a:lnTo>
                  <a:pt x="2372810" y="0"/>
                </a:lnTo>
                <a:close/>
              </a:path>
            </a:pathLst>
          </a:custGeom>
          <a:gradFill>
            <a:gsLst>
              <a:gs pos="0">
                <a:srgbClr val="C8DAE8"/>
              </a:gs>
              <a:gs pos="100000">
                <a:srgbClr val="DAE7E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4B927B81-929C-4F44-A886-0BC2824AEC6E}"/>
              </a:ext>
            </a:extLst>
          </p:cNvPr>
          <p:cNvGrpSpPr/>
          <p:nvPr/>
        </p:nvGrpSpPr>
        <p:grpSpPr>
          <a:xfrm>
            <a:off x="-198951" y="3572818"/>
            <a:ext cx="4933399" cy="3191882"/>
            <a:chOff x="7517895" y="3572818"/>
            <a:chExt cx="4933399" cy="3191882"/>
          </a:xfrm>
        </p:grpSpPr>
        <p:pic>
          <p:nvPicPr>
            <p:cNvPr id="104" name="图片 4" descr="雪龙号副本.psd">
              <a:extLst>
                <a:ext uri="{FF2B5EF4-FFF2-40B4-BE49-F238E27FC236}">
                  <a16:creationId xmlns:a16="http://schemas.microsoft.com/office/drawing/2014/main" id="{C3CE6A6A-FAAB-4CC5-BCEF-2E16C0184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2004" b="44513"/>
            <a:stretch/>
          </p:blipFill>
          <p:spPr bwMode="auto">
            <a:xfrm>
              <a:off x="7517895" y="4867628"/>
              <a:ext cx="3524492" cy="18970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222F8051-56A1-4EC8-9AAC-0E9C124CEC9D}"/>
                </a:ext>
              </a:extLst>
            </p:cNvPr>
            <p:cNvGrpSpPr/>
            <p:nvPr/>
          </p:nvGrpSpPr>
          <p:grpSpPr>
            <a:xfrm>
              <a:off x="7788262" y="3572818"/>
              <a:ext cx="4663032" cy="1663835"/>
              <a:chOff x="7788262" y="3572818"/>
              <a:chExt cx="4663032" cy="1663835"/>
            </a:xfrm>
          </p:grpSpPr>
          <p:pic>
            <p:nvPicPr>
              <p:cNvPr id="110" name="PA_库_图片 10">
                <a:extLst>
                  <a:ext uri="{FF2B5EF4-FFF2-40B4-BE49-F238E27FC236}">
                    <a16:creationId xmlns:a16="http://schemas.microsoft.com/office/drawing/2014/main" id="{70A6866D-8DF1-4999-B2CF-1E126079A70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8262" y="3572818"/>
                <a:ext cx="1156996" cy="1135606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>
                    <a:solidFill>
                      <a:srgbClr val="FF0000"/>
                    </a:solidFill>
                  </a14:hiddenLine>
                </a:ext>
              </a:extLst>
            </p:spPr>
          </p:pic>
          <p:pic>
            <p:nvPicPr>
              <p:cNvPr id="113" name="图片 112">
                <a:extLst>
                  <a:ext uri="{FF2B5EF4-FFF2-40B4-BE49-F238E27FC236}">
                    <a16:creationId xmlns:a16="http://schemas.microsoft.com/office/drawing/2014/main" id="{2351E497-AA28-4740-A1CA-2BF4E0107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420608">
                <a:off x="11159708" y="4498604"/>
                <a:ext cx="1291586" cy="738049"/>
              </a:xfrm>
              <a:prstGeom prst="rect">
                <a:avLst/>
              </a:prstGeom>
            </p:spPr>
          </p:pic>
          <p:grpSp>
            <p:nvGrpSpPr>
              <p:cNvPr id="114" name="组合 113">
                <a:extLst>
                  <a:ext uri="{FF2B5EF4-FFF2-40B4-BE49-F238E27FC236}">
                    <a16:creationId xmlns:a16="http://schemas.microsoft.com/office/drawing/2014/main" id="{93D79A6F-A939-4D59-9765-C21071314860}"/>
                  </a:ext>
                </a:extLst>
              </p:cNvPr>
              <p:cNvGrpSpPr/>
              <p:nvPr/>
            </p:nvGrpSpPr>
            <p:grpSpPr>
              <a:xfrm>
                <a:off x="8317570" y="3625321"/>
                <a:ext cx="3668115" cy="1287679"/>
                <a:chOff x="8108819" y="3625321"/>
                <a:chExt cx="3668115" cy="1287679"/>
              </a:xfrm>
            </p:grpSpPr>
            <p:sp>
              <p:nvSpPr>
                <p:cNvPr id="122" name="矩形 121">
                  <a:extLst>
                    <a:ext uri="{FF2B5EF4-FFF2-40B4-BE49-F238E27FC236}">
                      <a16:creationId xmlns:a16="http://schemas.microsoft.com/office/drawing/2014/main" id="{50306652-8087-4779-A0E1-BE9C27A6A090}"/>
                    </a:ext>
                  </a:extLst>
                </p:cNvPr>
                <p:cNvSpPr/>
                <p:nvPr/>
              </p:nvSpPr>
              <p:spPr>
                <a:xfrm>
                  <a:off x="8108819" y="3627490"/>
                  <a:ext cx="3668115" cy="12823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8" name="图文框 127">
                  <a:extLst>
                    <a:ext uri="{FF2B5EF4-FFF2-40B4-BE49-F238E27FC236}">
                      <a16:creationId xmlns:a16="http://schemas.microsoft.com/office/drawing/2014/main" id="{96DFDFCC-E084-4DBA-92FB-1C321AAD6D26}"/>
                    </a:ext>
                  </a:extLst>
                </p:cNvPr>
                <p:cNvSpPr/>
                <p:nvPr/>
              </p:nvSpPr>
              <p:spPr>
                <a:xfrm>
                  <a:off x="8108819" y="3625321"/>
                  <a:ext cx="3668115" cy="1287679"/>
                </a:xfrm>
                <a:prstGeom prst="frame">
                  <a:avLst>
                    <a:gd name="adj1" fmla="val 3358"/>
                  </a:avLst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9" name="Text Placeholder 3089">
                  <a:extLst>
                    <a:ext uri="{FF2B5EF4-FFF2-40B4-BE49-F238E27FC236}">
                      <a16:creationId xmlns:a16="http://schemas.microsoft.com/office/drawing/2014/main" id="{CE1EBE41-0C74-4FCE-9383-6752C3555BD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30705" y="3662420"/>
                  <a:ext cx="3634779" cy="826698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zh-CN" alt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连续</a:t>
                  </a:r>
                  <a:r>
                    <a:rPr kumimoji="0" lang="en-US" altLang="zh-C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Impact" panose="020B0806030902050204" pitchFamily="34" charset="0"/>
                      <a:ea typeface="微软雅黑" panose="020B0503020204020204" pitchFamily="34" charset="-122"/>
                      <a:cs typeface="+mn-cs"/>
                    </a:rPr>
                    <a:t>16</a:t>
                  </a:r>
                  <a:r>
                    <a:rPr kumimoji="0" lang="zh-CN" alt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年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zh-CN" alt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成为中国南（北）极考察队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zh-CN" altLang="en-US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选用产品</a:t>
                  </a:r>
                </a:p>
              </p:txBody>
            </p:sp>
          </p:grpSp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E5366FB6-163E-4E24-943C-397B9536EBED}"/>
                  </a:ext>
                </a:extLst>
              </p:cNvPr>
              <p:cNvSpPr/>
              <p:nvPr/>
            </p:nvSpPr>
            <p:spPr>
              <a:xfrm>
                <a:off x="11832000" y="3809487"/>
                <a:ext cx="360000" cy="6150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A2A8ED53-3BD4-40B7-900E-5B9E73E19FC5}"/>
              </a:ext>
            </a:extLst>
          </p:cNvPr>
          <p:cNvSpPr/>
          <p:nvPr/>
        </p:nvSpPr>
        <p:spPr>
          <a:xfrm>
            <a:off x="-45181" y="-45291"/>
            <a:ext cx="6146157" cy="3460831"/>
          </a:xfrm>
          <a:custGeom>
            <a:avLst/>
            <a:gdLst>
              <a:gd name="connsiteX0" fmla="*/ 2372810 w 6146157"/>
              <a:gd name="connsiteY0" fmla="*/ 0 h 3460831"/>
              <a:gd name="connsiteX1" fmla="*/ 0 w 6146157"/>
              <a:gd name="connsiteY1" fmla="*/ 11575 h 3460831"/>
              <a:gd name="connsiteX2" fmla="*/ 11575 w 6146157"/>
              <a:gd name="connsiteY2" fmla="*/ 3414532 h 3460831"/>
              <a:gd name="connsiteX3" fmla="*/ 6146157 w 6146157"/>
              <a:gd name="connsiteY3" fmla="*/ 3460831 h 3460831"/>
              <a:gd name="connsiteX4" fmla="*/ 2372810 w 6146157"/>
              <a:gd name="connsiteY4" fmla="*/ 0 h 346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6157" h="3460831">
                <a:moveTo>
                  <a:pt x="2372810" y="0"/>
                </a:moveTo>
                <a:lnTo>
                  <a:pt x="0" y="11575"/>
                </a:lnTo>
                <a:cubicBezTo>
                  <a:pt x="3858" y="1145894"/>
                  <a:pt x="7717" y="2280213"/>
                  <a:pt x="11575" y="3414532"/>
                </a:cubicBezTo>
                <a:lnTo>
                  <a:pt x="6146157" y="3460831"/>
                </a:lnTo>
                <a:lnTo>
                  <a:pt x="237281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F508055A-2A98-4A18-810C-BA2E3DE9E90D}"/>
              </a:ext>
            </a:extLst>
          </p:cNvPr>
          <p:cNvGrpSpPr/>
          <p:nvPr/>
        </p:nvGrpSpPr>
        <p:grpSpPr>
          <a:xfrm>
            <a:off x="-198588" y="123062"/>
            <a:ext cx="4154462" cy="3346666"/>
            <a:chOff x="61098" y="3572818"/>
            <a:chExt cx="4154462" cy="3346666"/>
          </a:xfrm>
        </p:grpSpPr>
        <p:pic>
          <p:nvPicPr>
            <p:cNvPr id="138" name="图片 137">
              <a:extLst>
                <a:ext uri="{FF2B5EF4-FFF2-40B4-BE49-F238E27FC236}">
                  <a16:creationId xmlns:a16="http://schemas.microsoft.com/office/drawing/2014/main" id="{0320AC26-5ACB-4FE3-95E2-F3497BF96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722472" y="4811450"/>
              <a:ext cx="1493088" cy="2108034"/>
            </a:xfrm>
            <a:prstGeom prst="rect">
              <a:avLst/>
            </a:prstGeom>
          </p:spPr>
        </p:pic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D84C52BB-A856-48E9-8181-25FF34E50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25"/>
            <a:stretch/>
          </p:blipFill>
          <p:spPr>
            <a:xfrm>
              <a:off x="61098" y="4982120"/>
              <a:ext cx="1683778" cy="1875880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3A0CBB89-F4C4-4FF4-ADDA-6EA25A56C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10278"/>
            <a:stretch/>
          </p:blipFill>
          <p:spPr>
            <a:xfrm>
              <a:off x="424489" y="3572818"/>
              <a:ext cx="2519382" cy="386677"/>
            </a:xfrm>
            <a:prstGeom prst="rect">
              <a:avLst/>
            </a:prstGeom>
          </p:spPr>
        </p:pic>
      </p:grpSp>
      <p:graphicFrame>
        <p:nvGraphicFramePr>
          <p:cNvPr id="63" name="表格 62">
            <a:extLst>
              <a:ext uri="{FF2B5EF4-FFF2-40B4-BE49-F238E27FC236}">
                <a16:creationId xmlns:a16="http://schemas.microsoft.com/office/drawing/2014/main" id="{862F2C97-C4D9-4F7C-AEC9-73BFF94507B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5571" y="467822"/>
          <a:ext cx="2519382" cy="2793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294">
                  <a:extLst>
                    <a:ext uri="{9D8B030D-6E8A-4147-A177-3AD203B41FA5}">
                      <a16:colId xmlns:a16="http://schemas.microsoft.com/office/drawing/2014/main" val="3680021175"/>
                    </a:ext>
                  </a:extLst>
                </a:gridCol>
                <a:gridCol w="1970088">
                  <a:extLst>
                    <a:ext uri="{9D8B030D-6E8A-4147-A177-3AD203B41FA5}">
                      <a16:colId xmlns:a16="http://schemas.microsoft.com/office/drawing/2014/main" val="1422526375"/>
                    </a:ext>
                  </a:extLst>
                </a:gridCol>
              </a:tblGrid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Rank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Company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7535"/>
                  </a:ext>
                </a:extLst>
              </a:tr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8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495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u="none" strike="noStrike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Amway</a:t>
                      </a:r>
                      <a:endParaRPr lang="zh-CN" sz="18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49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443348"/>
                  </a:ext>
                </a:extLst>
              </a:tr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u="none" strike="noStrike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Avon Products Inc.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901180"/>
                  </a:ext>
                </a:extLst>
              </a:tr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u="none" strike="noStrike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Herbalife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1668"/>
                  </a:ext>
                </a:extLst>
              </a:tr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u="none" strike="noStrike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Vorwerk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212519"/>
                  </a:ext>
                </a:extLst>
              </a:tr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5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u="none" strike="noStrike" kern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Infinitus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66824"/>
                  </a:ext>
                </a:extLst>
              </a:tr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6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u="none" strike="noStrike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Mary Kay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278491"/>
                  </a:ext>
                </a:extLst>
              </a:tr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7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u="none" strike="noStrike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Natura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675967"/>
                  </a:ext>
                </a:extLst>
              </a:tr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8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u="none" strike="noStrike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Perfect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940913"/>
                  </a:ext>
                </a:extLst>
              </a:tr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9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u="none" strike="noStrike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 Skin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321768"/>
                  </a:ext>
                </a:extLst>
              </a:tr>
              <a:tr h="233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u="none" strike="noStrike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Tupperware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D8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50160"/>
                  </a:ext>
                </a:extLst>
              </a:tr>
            </a:tbl>
          </a:graphicData>
        </a:graphic>
      </p:graphicFrame>
      <p:sp>
        <p:nvSpPr>
          <p:cNvPr id="154" name="等腰三角形 153">
            <a:extLst>
              <a:ext uri="{FF2B5EF4-FFF2-40B4-BE49-F238E27FC236}">
                <a16:creationId xmlns:a16="http://schemas.microsoft.com/office/drawing/2014/main" id="{D4FACEBC-EFDC-41DB-B67B-521DA76ACEA2}"/>
              </a:ext>
            </a:extLst>
          </p:cNvPr>
          <p:cNvSpPr/>
          <p:nvPr/>
        </p:nvSpPr>
        <p:spPr>
          <a:xfrm>
            <a:off x="2356289" y="3407410"/>
            <a:ext cx="7429264" cy="3439160"/>
          </a:xfrm>
          <a:prstGeom prst="triangle">
            <a:avLst/>
          </a:prstGeom>
          <a:solidFill>
            <a:srgbClr val="D5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0D856A4B-779C-4E79-B369-07D4CE1CFE1F}"/>
              </a:ext>
            </a:extLst>
          </p:cNvPr>
          <p:cNvSpPr/>
          <p:nvPr/>
        </p:nvSpPr>
        <p:spPr>
          <a:xfrm flipH="1">
            <a:off x="6045843" y="-11575"/>
            <a:ext cx="6146157" cy="3460831"/>
          </a:xfrm>
          <a:custGeom>
            <a:avLst/>
            <a:gdLst>
              <a:gd name="connsiteX0" fmla="*/ 2372810 w 6146157"/>
              <a:gd name="connsiteY0" fmla="*/ 0 h 3460831"/>
              <a:gd name="connsiteX1" fmla="*/ 0 w 6146157"/>
              <a:gd name="connsiteY1" fmla="*/ 11575 h 3460831"/>
              <a:gd name="connsiteX2" fmla="*/ 11575 w 6146157"/>
              <a:gd name="connsiteY2" fmla="*/ 3414532 h 3460831"/>
              <a:gd name="connsiteX3" fmla="*/ 6146157 w 6146157"/>
              <a:gd name="connsiteY3" fmla="*/ 3460831 h 3460831"/>
              <a:gd name="connsiteX4" fmla="*/ 2372810 w 6146157"/>
              <a:gd name="connsiteY4" fmla="*/ 0 h 346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6157" h="3460831">
                <a:moveTo>
                  <a:pt x="2372810" y="0"/>
                </a:moveTo>
                <a:lnTo>
                  <a:pt x="0" y="11575"/>
                </a:lnTo>
                <a:cubicBezTo>
                  <a:pt x="3858" y="1145894"/>
                  <a:pt x="7717" y="2280213"/>
                  <a:pt x="11575" y="3414532"/>
                </a:cubicBezTo>
                <a:lnTo>
                  <a:pt x="6146157" y="3460831"/>
                </a:lnTo>
                <a:lnTo>
                  <a:pt x="2372810" y="0"/>
                </a:lnTo>
                <a:close/>
              </a:path>
            </a:pathLst>
          </a:cu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020E9641-ED7D-4E35-9D85-ED0F598BC93B}"/>
              </a:ext>
            </a:extLst>
          </p:cNvPr>
          <p:cNvGrpSpPr/>
          <p:nvPr/>
        </p:nvGrpSpPr>
        <p:grpSpPr>
          <a:xfrm>
            <a:off x="8420342" y="794261"/>
            <a:ext cx="3771658" cy="1869789"/>
            <a:chOff x="8420342" y="794261"/>
            <a:chExt cx="3771658" cy="1869789"/>
          </a:xfrm>
        </p:grpSpPr>
        <p:pic>
          <p:nvPicPr>
            <p:cNvPr id="117" name="PA_库_图片 10">
              <a:extLst>
                <a:ext uri="{FF2B5EF4-FFF2-40B4-BE49-F238E27FC236}">
                  <a16:creationId xmlns:a16="http://schemas.microsoft.com/office/drawing/2014/main" id="{CB480145-3793-409F-92E4-C1A90989554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0342" y="1342416"/>
              <a:ext cx="1346528" cy="132163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3632720A-E706-422E-86B6-BDFA633B2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08133" y="737448"/>
              <a:ext cx="855697" cy="969323"/>
            </a:xfrm>
            <a:prstGeom prst="rect">
              <a:avLst/>
            </a:prstGeom>
          </p:spPr>
        </p:pic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485C72F2-2995-4BA7-AF59-59064404FC8E}"/>
                </a:ext>
              </a:extLst>
            </p:cNvPr>
            <p:cNvGrpSpPr/>
            <p:nvPr/>
          </p:nvGrpSpPr>
          <p:grpSpPr>
            <a:xfrm>
              <a:off x="8882930" y="1299506"/>
              <a:ext cx="3309070" cy="639314"/>
              <a:chOff x="8882930" y="1299506"/>
              <a:chExt cx="3309070" cy="639314"/>
            </a:xfrm>
          </p:grpSpPr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7AA722FE-A579-436D-9E7E-05BE5790DE3F}"/>
                  </a:ext>
                </a:extLst>
              </p:cNvPr>
              <p:cNvSpPr/>
              <p:nvPr/>
            </p:nvSpPr>
            <p:spPr>
              <a:xfrm>
                <a:off x="8882930" y="1301674"/>
                <a:ext cx="3102755" cy="610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图文框 90">
                <a:extLst>
                  <a:ext uri="{FF2B5EF4-FFF2-40B4-BE49-F238E27FC236}">
                    <a16:creationId xmlns:a16="http://schemas.microsoft.com/office/drawing/2014/main" id="{C64D0B82-AE25-411A-A120-09E583D9B34A}"/>
                  </a:ext>
                </a:extLst>
              </p:cNvPr>
              <p:cNvSpPr/>
              <p:nvPr/>
            </p:nvSpPr>
            <p:spPr>
              <a:xfrm>
                <a:off x="8882930" y="1299506"/>
                <a:ext cx="3102755" cy="613194"/>
              </a:xfrm>
              <a:prstGeom prst="frame">
                <a:avLst>
                  <a:gd name="adj1" fmla="val 5156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2" name="Text Placeholder 3089">
                <a:extLst>
                  <a:ext uri="{FF2B5EF4-FFF2-40B4-BE49-F238E27FC236}">
                    <a16:creationId xmlns:a16="http://schemas.microsoft.com/office/drawing/2014/main" id="{87875959-E8B9-4ABF-A6B1-37290FC98E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71077" y="1409407"/>
                <a:ext cx="3102756" cy="52941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CN" alt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全球</a:t>
                </a:r>
                <a:r>
                  <a:rPr kumimoji="0" lang="en-US" altLang="zh-CN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     </a:t>
                </a:r>
                <a:r>
                  <a:rPr kumimoji="0" lang="zh-CN" alt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个研发实验室</a:t>
                </a:r>
              </a:p>
            </p:txBody>
          </p:sp>
          <p:sp>
            <p:nvSpPr>
              <p:cNvPr id="93" name="Text Placeholder 3089">
                <a:extLst>
                  <a:ext uri="{FF2B5EF4-FFF2-40B4-BE49-F238E27FC236}">
                    <a16:creationId xmlns:a16="http://schemas.microsoft.com/office/drawing/2014/main" id="{4FA7A022-EA7D-4030-8F12-ACE6929898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77764" y="1331996"/>
                <a:ext cx="738662" cy="57548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anose="020B0503020204020204" pitchFamily="34" charset="-122"/>
                    <a:cs typeface="+mn-cs"/>
                  </a:rPr>
                  <a:t>75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79382926-E544-4415-A7C6-4AD36CD698A2}"/>
                  </a:ext>
                </a:extLst>
              </p:cNvPr>
              <p:cNvSpPr/>
              <p:nvPr/>
            </p:nvSpPr>
            <p:spPr>
              <a:xfrm>
                <a:off x="11832000" y="1433193"/>
                <a:ext cx="360000" cy="6150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6B14CA0E-E100-4C12-B239-BBEC17AAA96B}"/>
              </a:ext>
            </a:extLst>
          </p:cNvPr>
          <p:cNvGrpSpPr/>
          <p:nvPr/>
        </p:nvGrpSpPr>
        <p:grpSpPr>
          <a:xfrm>
            <a:off x="9154573" y="1932642"/>
            <a:ext cx="3037427" cy="1321635"/>
            <a:chOff x="9154573" y="1932642"/>
            <a:chExt cx="3037427" cy="1321635"/>
          </a:xfrm>
        </p:grpSpPr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id="{7087B644-3FDD-491D-9C4B-491B508CB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16"/>
            <a:stretch/>
          </p:blipFill>
          <p:spPr>
            <a:xfrm rot="16200000">
              <a:off x="9502056" y="1585159"/>
              <a:ext cx="1321635" cy="2016601"/>
            </a:xfrm>
            <a:prstGeom prst="rect">
              <a:avLst/>
            </a:prstGeom>
          </p:spPr>
        </p:pic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04AF03EB-64CC-4D9F-BC4C-1ADF2F41F0FF}"/>
                </a:ext>
              </a:extLst>
            </p:cNvPr>
            <p:cNvGrpSpPr/>
            <p:nvPr/>
          </p:nvGrpSpPr>
          <p:grpSpPr>
            <a:xfrm>
              <a:off x="9918925" y="2162069"/>
              <a:ext cx="2273075" cy="652566"/>
              <a:chOff x="9918925" y="2162069"/>
              <a:chExt cx="2273075" cy="652566"/>
            </a:xfrm>
          </p:grpSpPr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7C5A3C38-F683-4B82-88E2-A0C6694C6544}"/>
                  </a:ext>
                </a:extLst>
              </p:cNvPr>
              <p:cNvSpPr/>
              <p:nvPr/>
            </p:nvSpPr>
            <p:spPr>
              <a:xfrm>
                <a:off x="9918925" y="2164237"/>
                <a:ext cx="2066760" cy="610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图文框 94">
                <a:extLst>
                  <a:ext uri="{FF2B5EF4-FFF2-40B4-BE49-F238E27FC236}">
                    <a16:creationId xmlns:a16="http://schemas.microsoft.com/office/drawing/2014/main" id="{BAF69277-3A6C-4BC2-9902-C893D8ABEE06}"/>
                  </a:ext>
                </a:extLst>
              </p:cNvPr>
              <p:cNvSpPr/>
              <p:nvPr/>
            </p:nvSpPr>
            <p:spPr>
              <a:xfrm>
                <a:off x="9918925" y="2162069"/>
                <a:ext cx="2066760" cy="613194"/>
              </a:xfrm>
              <a:prstGeom prst="frame">
                <a:avLst>
                  <a:gd name="adj1" fmla="val 5156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Text Placeholder 3089">
                <a:extLst>
                  <a:ext uri="{FF2B5EF4-FFF2-40B4-BE49-F238E27FC236}">
                    <a16:creationId xmlns:a16="http://schemas.microsoft.com/office/drawing/2014/main" id="{7CE8B7FC-E11B-4ED9-B62D-FC9606B102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69082" y="2285222"/>
                <a:ext cx="2016603" cy="52941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CN" alt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专利  </a:t>
                </a:r>
                <a:r>
                  <a:rPr kumimoji="0" lang="en-US" altLang="zh-CN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        </a:t>
                </a:r>
                <a:r>
                  <a:rPr kumimoji="0" lang="zh-CN" alt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项</a:t>
                </a:r>
              </a:p>
            </p:txBody>
          </p:sp>
          <p:sp>
            <p:nvSpPr>
              <p:cNvPr id="97" name="Text Placeholder 3089">
                <a:extLst>
                  <a:ext uri="{FF2B5EF4-FFF2-40B4-BE49-F238E27FC236}">
                    <a16:creationId xmlns:a16="http://schemas.microsoft.com/office/drawing/2014/main" id="{FE505F8A-4E94-48D8-BE3D-5BADE2A6D0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75769" y="2194560"/>
                <a:ext cx="1082520" cy="58032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anose="020B0503020204020204" pitchFamily="34" charset="-122"/>
                    <a:cs typeface="+mn-cs"/>
                  </a:rPr>
                  <a:t>1200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9546272E-D1C0-4C5E-99D3-C7C8594CAAB6}"/>
                  </a:ext>
                </a:extLst>
              </p:cNvPr>
              <p:cNvSpPr/>
              <p:nvPr/>
            </p:nvSpPr>
            <p:spPr>
              <a:xfrm>
                <a:off x="11832000" y="2285222"/>
                <a:ext cx="360000" cy="6150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73" name="等腰三角形 72">
            <a:extLst>
              <a:ext uri="{FF2B5EF4-FFF2-40B4-BE49-F238E27FC236}">
                <a16:creationId xmlns:a16="http://schemas.microsoft.com/office/drawing/2014/main" id="{C37C8CF1-8898-44AA-AF37-B027EC0A0F64}"/>
              </a:ext>
            </a:extLst>
          </p:cNvPr>
          <p:cNvSpPr/>
          <p:nvPr/>
        </p:nvSpPr>
        <p:spPr>
          <a:xfrm rot="10800000">
            <a:off x="2398642" y="1"/>
            <a:ext cx="7429264" cy="3439160"/>
          </a:xfrm>
          <a:prstGeom prst="triangle">
            <a:avLst/>
          </a:prstGeom>
          <a:blipFill dpi="0" rotWithShape="0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34E14674-24E4-4955-9654-9783600EA728}"/>
              </a:ext>
            </a:extLst>
          </p:cNvPr>
          <p:cNvSpPr/>
          <p:nvPr/>
        </p:nvSpPr>
        <p:spPr>
          <a:xfrm flipH="1">
            <a:off x="6096000" y="-3810"/>
            <a:ext cx="3870960" cy="3439160"/>
          </a:xfrm>
          <a:custGeom>
            <a:avLst/>
            <a:gdLst>
              <a:gd name="connsiteX0" fmla="*/ 0 w 3916680"/>
              <a:gd name="connsiteY0" fmla="*/ 0 h 3489960"/>
              <a:gd name="connsiteX1" fmla="*/ 3916680 w 3916680"/>
              <a:gd name="connsiteY1" fmla="*/ 3489960 h 3489960"/>
              <a:gd name="connsiteX2" fmla="*/ 259080 w 3916680"/>
              <a:gd name="connsiteY2" fmla="*/ 60960 h 3489960"/>
              <a:gd name="connsiteX3" fmla="*/ 0 w 3916680"/>
              <a:gd name="connsiteY3" fmla="*/ 0 h 3489960"/>
              <a:gd name="connsiteX0" fmla="*/ 0 w 3916680"/>
              <a:gd name="connsiteY0" fmla="*/ 0 h 3489960"/>
              <a:gd name="connsiteX1" fmla="*/ 3916680 w 3916680"/>
              <a:gd name="connsiteY1" fmla="*/ 3489960 h 3489960"/>
              <a:gd name="connsiteX2" fmla="*/ 243840 w 3916680"/>
              <a:gd name="connsiteY2" fmla="*/ 26670 h 3489960"/>
              <a:gd name="connsiteX3" fmla="*/ 0 w 3916680"/>
              <a:gd name="connsiteY3" fmla="*/ 0 h 3489960"/>
              <a:gd name="connsiteX0" fmla="*/ 0 w 3893820"/>
              <a:gd name="connsiteY0" fmla="*/ 0 h 3463290"/>
              <a:gd name="connsiteX1" fmla="*/ 3893820 w 3893820"/>
              <a:gd name="connsiteY1" fmla="*/ 3463290 h 3463290"/>
              <a:gd name="connsiteX2" fmla="*/ 220980 w 3893820"/>
              <a:gd name="connsiteY2" fmla="*/ 0 h 3463290"/>
              <a:gd name="connsiteX3" fmla="*/ 0 w 3893820"/>
              <a:gd name="connsiteY3" fmla="*/ 0 h 3463290"/>
              <a:gd name="connsiteX0" fmla="*/ 0 w 3848100"/>
              <a:gd name="connsiteY0" fmla="*/ 0 h 3427730"/>
              <a:gd name="connsiteX1" fmla="*/ 3848100 w 3848100"/>
              <a:gd name="connsiteY1" fmla="*/ 3427730 h 3427730"/>
              <a:gd name="connsiteX2" fmla="*/ 220980 w 3848100"/>
              <a:gd name="connsiteY2" fmla="*/ 0 h 3427730"/>
              <a:gd name="connsiteX3" fmla="*/ 0 w 3848100"/>
              <a:gd name="connsiteY3" fmla="*/ 0 h 3427730"/>
              <a:gd name="connsiteX0" fmla="*/ 0 w 3848100"/>
              <a:gd name="connsiteY0" fmla="*/ 0 h 3442970"/>
              <a:gd name="connsiteX1" fmla="*/ 3832860 w 3848100"/>
              <a:gd name="connsiteY1" fmla="*/ 3442970 h 3442970"/>
              <a:gd name="connsiteX2" fmla="*/ 3848100 w 3848100"/>
              <a:gd name="connsiteY2" fmla="*/ 3427730 h 3442970"/>
              <a:gd name="connsiteX3" fmla="*/ 220980 w 3848100"/>
              <a:gd name="connsiteY3" fmla="*/ 0 h 3442970"/>
              <a:gd name="connsiteX4" fmla="*/ 0 w 3848100"/>
              <a:gd name="connsiteY4" fmla="*/ 0 h 3442970"/>
              <a:gd name="connsiteX0" fmla="*/ 0 w 3870960"/>
              <a:gd name="connsiteY0" fmla="*/ 0 h 3442970"/>
              <a:gd name="connsiteX1" fmla="*/ 3832860 w 3870960"/>
              <a:gd name="connsiteY1" fmla="*/ 3442970 h 3442970"/>
              <a:gd name="connsiteX2" fmla="*/ 3870960 w 3870960"/>
              <a:gd name="connsiteY2" fmla="*/ 3420110 h 3442970"/>
              <a:gd name="connsiteX3" fmla="*/ 220980 w 3870960"/>
              <a:gd name="connsiteY3" fmla="*/ 0 h 3442970"/>
              <a:gd name="connsiteX4" fmla="*/ 0 w 3870960"/>
              <a:gd name="connsiteY4" fmla="*/ 0 h 3442970"/>
              <a:gd name="connsiteX0" fmla="*/ 0 w 3870960"/>
              <a:gd name="connsiteY0" fmla="*/ 0 h 3439160"/>
              <a:gd name="connsiteX1" fmla="*/ 3851910 w 3870960"/>
              <a:gd name="connsiteY1" fmla="*/ 3439160 h 3439160"/>
              <a:gd name="connsiteX2" fmla="*/ 3870960 w 3870960"/>
              <a:gd name="connsiteY2" fmla="*/ 3420110 h 3439160"/>
              <a:gd name="connsiteX3" fmla="*/ 220980 w 3870960"/>
              <a:gd name="connsiteY3" fmla="*/ 0 h 3439160"/>
              <a:gd name="connsiteX4" fmla="*/ 0 w 3870960"/>
              <a:gd name="connsiteY4" fmla="*/ 0 h 343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960" h="3439160">
                <a:moveTo>
                  <a:pt x="0" y="0"/>
                </a:moveTo>
                <a:lnTo>
                  <a:pt x="3851910" y="3439160"/>
                </a:lnTo>
                <a:lnTo>
                  <a:pt x="3870960" y="3420110"/>
                </a:lnTo>
                <a:lnTo>
                  <a:pt x="22098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0CD56415-5336-43C1-873E-7A66477D0768}"/>
              </a:ext>
            </a:extLst>
          </p:cNvPr>
          <p:cNvSpPr/>
          <p:nvPr/>
        </p:nvSpPr>
        <p:spPr>
          <a:xfrm>
            <a:off x="2247900" y="-3810"/>
            <a:ext cx="3870960" cy="3439160"/>
          </a:xfrm>
          <a:custGeom>
            <a:avLst/>
            <a:gdLst>
              <a:gd name="connsiteX0" fmla="*/ 0 w 3916680"/>
              <a:gd name="connsiteY0" fmla="*/ 0 h 3489960"/>
              <a:gd name="connsiteX1" fmla="*/ 3916680 w 3916680"/>
              <a:gd name="connsiteY1" fmla="*/ 3489960 h 3489960"/>
              <a:gd name="connsiteX2" fmla="*/ 259080 w 3916680"/>
              <a:gd name="connsiteY2" fmla="*/ 60960 h 3489960"/>
              <a:gd name="connsiteX3" fmla="*/ 0 w 3916680"/>
              <a:gd name="connsiteY3" fmla="*/ 0 h 3489960"/>
              <a:gd name="connsiteX0" fmla="*/ 0 w 3916680"/>
              <a:gd name="connsiteY0" fmla="*/ 0 h 3489960"/>
              <a:gd name="connsiteX1" fmla="*/ 3916680 w 3916680"/>
              <a:gd name="connsiteY1" fmla="*/ 3489960 h 3489960"/>
              <a:gd name="connsiteX2" fmla="*/ 243840 w 3916680"/>
              <a:gd name="connsiteY2" fmla="*/ 26670 h 3489960"/>
              <a:gd name="connsiteX3" fmla="*/ 0 w 3916680"/>
              <a:gd name="connsiteY3" fmla="*/ 0 h 3489960"/>
              <a:gd name="connsiteX0" fmla="*/ 0 w 3893820"/>
              <a:gd name="connsiteY0" fmla="*/ 0 h 3463290"/>
              <a:gd name="connsiteX1" fmla="*/ 3893820 w 3893820"/>
              <a:gd name="connsiteY1" fmla="*/ 3463290 h 3463290"/>
              <a:gd name="connsiteX2" fmla="*/ 220980 w 3893820"/>
              <a:gd name="connsiteY2" fmla="*/ 0 h 3463290"/>
              <a:gd name="connsiteX3" fmla="*/ 0 w 3893820"/>
              <a:gd name="connsiteY3" fmla="*/ 0 h 3463290"/>
              <a:gd name="connsiteX0" fmla="*/ 0 w 3848100"/>
              <a:gd name="connsiteY0" fmla="*/ 0 h 3427730"/>
              <a:gd name="connsiteX1" fmla="*/ 3848100 w 3848100"/>
              <a:gd name="connsiteY1" fmla="*/ 3427730 h 3427730"/>
              <a:gd name="connsiteX2" fmla="*/ 220980 w 3848100"/>
              <a:gd name="connsiteY2" fmla="*/ 0 h 3427730"/>
              <a:gd name="connsiteX3" fmla="*/ 0 w 3848100"/>
              <a:gd name="connsiteY3" fmla="*/ 0 h 3427730"/>
              <a:gd name="connsiteX0" fmla="*/ 0 w 3848100"/>
              <a:gd name="connsiteY0" fmla="*/ 0 h 3442970"/>
              <a:gd name="connsiteX1" fmla="*/ 3832860 w 3848100"/>
              <a:gd name="connsiteY1" fmla="*/ 3442970 h 3442970"/>
              <a:gd name="connsiteX2" fmla="*/ 3848100 w 3848100"/>
              <a:gd name="connsiteY2" fmla="*/ 3427730 h 3442970"/>
              <a:gd name="connsiteX3" fmla="*/ 220980 w 3848100"/>
              <a:gd name="connsiteY3" fmla="*/ 0 h 3442970"/>
              <a:gd name="connsiteX4" fmla="*/ 0 w 3848100"/>
              <a:gd name="connsiteY4" fmla="*/ 0 h 3442970"/>
              <a:gd name="connsiteX0" fmla="*/ 0 w 3870960"/>
              <a:gd name="connsiteY0" fmla="*/ 0 h 3442970"/>
              <a:gd name="connsiteX1" fmla="*/ 3832860 w 3870960"/>
              <a:gd name="connsiteY1" fmla="*/ 3442970 h 3442970"/>
              <a:gd name="connsiteX2" fmla="*/ 3870960 w 3870960"/>
              <a:gd name="connsiteY2" fmla="*/ 3420110 h 3442970"/>
              <a:gd name="connsiteX3" fmla="*/ 220980 w 3870960"/>
              <a:gd name="connsiteY3" fmla="*/ 0 h 3442970"/>
              <a:gd name="connsiteX4" fmla="*/ 0 w 3870960"/>
              <a:gd name="connsiteY4" fmla="*/ 0 h 3442970"/>
              <a:gd name="connsiteX0" fmla="*/ 0 w 3870960"/>
              <a:gd name="connsiteY0" fmla="*/ 0 h 3439160"/>
              <a:gd name="connsiteX1" fmla="*/ 3851910 w 3870960"/>
              <a:gd name="connsiteY1" fmla="*/ 3439160 h 3439160"/>
              <a:gd name="connsiteX2" fmla="*/ 3870960 w 3870960"/>
              <a:gd name="connsiteY2" fmla="*/ 3420110 h 3439160"/>
              <a:gd name="connsiteX3" fmla="*/ 220980 w 3870960"/>
              <a:gd name="connsiteY3" fmla="*/ 0 h 3439160"/>
              <a:gd name="connsiteX4" fmla="*/ 0 w 3870960"/>
              <a:gd name="connsiteY4" fmla="*/ 0 h 343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960" h="3439160">
                <a:moveTo>
                  <a:pt x="0" y="0"/>
                </a:moveTo>
                <a:lnTo>
                  <a:pt x="3851910" y="3439160"/>
                </a:lnTo>
                <a:lnTo>
                  <a:pt x="3870960" y="3420110"/>
                </a:lnTo>
                <a:lnTo>
                  <a:pt x="22098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94B174E-76F4-4570-8FD7-0ED611DBB592}"/>
              </a:ext>
            </a:extLst>
          </p:cNvPr>
          <p:cNvSpPr/>
          <p:nvPr/>
        </p:nvSpPr>
        <p:spPr>
          <a:xfrm>
            <a:off x="0" y="3307080"/>
            <a:ext cx="6129528" cy="167640"/>
          </a:xfrm>
          <a:custGeom>
            <a:avLst/>
            <a:gdLst>
              <a:gd name="connsiteX0" fmla="*/ 0 w 6187440"/>
              <a:gd name="connsiteY0" fmla="*/ 0 h 198120"/>
              <a:gd name="connsiteX1" fmla="*/ 6187440 w 6187440"/>
              <a:gd name="connsiteY1" fmla="*/ 91440 h 198120"/>
              <a:gd name="connsiteX2" fmla="*/ 6187440 w 6187440"/>
              <a:gd name="connsiteY2" fmla="*/ 198120 h 198120"/>
              <a:gd name="connsiteX3" fmla="*/ 0 w 6187440"/>
              <a:gd name="connsiteY3" fmla="*/ 167640 h 198120"/>
              <a:gd name="connsiteX4" fmla="*/ 0 w 6187440"/>
              <a:gd name="connsiteY4" fmla="*/ 0 h 198120"/>
              <a:gd name="connsiteX0" fmla="*/ 0 w 6187440"/>
              <a:gd name="connsiteY0" fmla="*/ 0 h 167640"/>
              <a:gd name="connsiteX1" fmla="*/ 6187440 w 6187440"/>
              <a:gd name="connsiteY1" fmla="*/ 91440 h 167640"/>
              <a:gd name="connsiteX2" fmla="*/ 6163056 w 6187440"/>
              <a:gd name="connsiteY2" fmla="*/ 161544 h 167640"/>
              <a:gd name="connsiteX3" fmla="*/ 0 w 6187440"/>
              <a:gd name="connsiteY3" fmla="*/ 167640 h 167640"/>
              <a:gd name="connsiteX4" fmla="*/ 0 w 6187440"/>
              <a:gd name="connsiteY4" fmla="*/ 0 h 167640"/>
              <a:gd name="connsiteX0" fmla="*/ 0 w 6175248"/>
              <a:gd name="connsiteY0" fmla="*/ 0 h 167640"/>
              <a:gd name="connsiteX1" fmla="*/ 6175248 w 6175248"/>
              <a:gd name="connsiteY1" fmla="*/ 115824 h 167640"/>
              <a:gd name="connsiteX2" fmla="*/ 6163056 w 6175248"/>
              <a:gd name="connsiteY2" fmla="*/ 161544 h 167640"/>
              <a:gd name="connsiteX3" fmla="*/ 0 w 6175248"/>
              <a:gd name="connsiteY3" fmla="*/ 167640 h 167640"/>
              <a:gd name="connsiteX4" fmla="*/ 0 w 6175248"/>
              <a:gd name="connsiteY4" fmla="*/ 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5248" h="167640">
                <a:moveTo>
                  <a:pt x="0" y="0"/>
                </a:moveTo>
                <a:lnTo>
                  <a:pt x="6175248" y="115824"/>
                </a:lnTo>
                <a:lnTo>
                  <a:pt x="6163056" y="161544"/>
                </a:lnTo>
                <a:lnTo>
                  <a:pt x="0" y="1676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1" name="图片 110">
            <a:extLst>
              <a:ext uri="{FF2B5EF4-FFF2-40B4-BE49-F238E27FC236}">
                <a16:creationId xmlns:a16="http://schemas.microsoft.com/office/drawing/2014/main" id="{04DC1047-7B08-4850-8F51-F3D357DFC08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99" y="-3190"/>
            <a:ext cx="1506775" cy="1292141"/>
          </a:xfrm>
          <a:prstGeom prst="rect">
            <a:avLst/>
          </a:prstGeom>
        </p:spPr>
      </p:pic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73CBCC00-9BEC-4805-B7CD-FFF4C1462F10}"/>
              </a:ext>
            </a:extLst>
          </p:cNvPr>
          <p:cNvGrpSpPr/>
          <p:nvPr/>
        </p:nvGrpSpPr>
        <p:grpSpPr>
          <a:xfrm>
            <a:off x="3173743" y="-246949"/>
            <a:ext cx="5496780" cy="1713162"/>
            <a:chOff x="-331350" y="1825621"/>
            <a:chExt cx="5496780" cy="1713162"/>
          </a:xfrm>
        </p:grpSpPr>
        <p:pic>
          <p:nvPicPr>
            <p:cNvPr id="115" name="PA_库_图片 10">
              <a:extLst>
                <a:ext uri="{FF2B5EF4-FFF2-40B4-BE49-F238E27FC236}">
                  <a16:creationId xmlns:a16="http://schemas.microsoft.com/office/drawing/2014/main" id="{DC086B42-5B55-4637-B00A-2A340CE1A3B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33" t="17694" b="13279"/>
            <a:stretch/>
          </p:blipFill>
          <p:spPr>
            <a:xfrm rot="10800000">
              <a:off x="-8049" y="1825621"/>
              <a:ext cx="1531767" cy="15107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A09CE69E-3DF4-4200-B106-7B7A2186B3D2}"/>
                </a:ext>
              </a:extLst>
            </p:cNvPr>
            <p:cNvGrpSpPr/>
            <p:nvPr/>
          </p:nvGrpSpPr>
          <p:grpSpPr>
            <a:xfrm>
              <a:off x="-331350" y="2438117"/>
              <a:ext cx="5496780" cy="1100666"/>
              <a:chOff x="-331350" y="2438117"/>
              <a:chExt cx="5496780" cy="1100666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75A787C-1C15-43B4-84F4-3643563A41A6}"/>
                  </a:ext>
                </a:extLst>
              </p:cNvPr>
              <p:cNvSpPr/>
              <p:nvPr/>
            </p:nvSpPr>
            <p:spPr>
              <a:xfrm>
                <a:off x="256648" y="2440462"/>
                <a:ext cx="4340506" cy="561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图文框 33">
                <a:extLst>
                  <a:ext uri="{FF2B5EF4-FFF2-40B4-BE49-F238E27FC236}">
                    <a16:creationId xmlns:a16="http://schemas.microsoft.com/office/drawing/2014/main" id="{A6D8E484-0BDD-4255-8666-E9BC98667865}"/>
                  </a:ext>
                </a:extLst>
              </p:cNvPr>
              <p:cNvSpPr/>
              <p:nvPr/>
            </p:nvSpPr>
            <p:spPr>
              <a:xfrm>
                <a:off x="256648" y="2438117"/>
                <a:ext cx="4340506" cy="563880"/>
              </a:xfrm>
              <a:prstGeom prst="frame">
                <a:avLst>
                  <a:gd name="adj1" fmla="val 5156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7D124097-8FC6-4D1B-BC34-CCA6BBEE483F}"/>
                  </a:ext>
                </a:extLst>
              </p:cNvPr>
              <p:cNvSpPr/>
              <p:nvPr/>
            </p:nvSpPr>
            <p:spPr>
              <a:xfrm>
                <a:off x="-12190" y="2815228"/>
                <a:ext cx="396000" cy="6150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Text Placeholder 3089">
                <a:extLst>
                  <a:ext uri="{FF2B5EF4-FFF2-40B4-BE49-F238E27FC236}">
                    <a16:creationId xmlns:a16="http://schemas.microsoft.com/office/drawing/2014/main" id="{FCBCF319-CE3B-4C0C-94AA-CCBB5F89F8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31350" y="2529176"/>
                <a:ext cx="5496780" cy="100960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业务遍及       多个国家和地区</a:t>
                </a: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6B04F85-0418-44B0-9A1C-1D0E3DB4EB90}"/>
                  </a:ext>
                </a:extLst>
              </p:cNvPr>
              <p:cNvSpPr/>
              <p:nvPr/>
            </p:nvSpPr>
            <p:spPr>
              <a:xfrm>
                <a:off x="1555032" y="2438325"/>
                <a:ext cx="7809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anose="020B0503020204020204" pitchFamily="34" charset="-122"/>
                    <a:cs typeface="+mn-cs"/>
                  </a:rPr>
                  <a:t>100</a:t>
                </a:r>
                <a:endPara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41" name="任意多边形: 形状 140">
            <a:extLst>
              <a:ext uri="{FF2B5EF4-FFF2-40B4-BE49-F238E27FC236}">
                <a16:creationId xmlns:a16="http://schemas.microsoft.com/office/drawing/2014/main" id="{A79DD907-3659-4A40-B53D-D1E75767D525}"/>
              </a:ext>
            </a:extLst>
          </p:cNvPr>
          <p:cNvSpPr/>
          <p:nvPr/>
        </p:nvSpPr>
        <p:spPr>
          <a:xfrm flipH="1">
            <a:off x="6062472" y="3307080"/>
            <a:ext cx="6129528" cy="167640"/>
          </a:xfrm>
          <a:custGeom>
            <a:avLst/>
            <a:gdLst>
              <a:gd name="connsiteX0" fmla="*/ 0 w 6187440"/>
              <a:gd name="connsiteY0" fmla="*/ 0 h 198120"/>
              <a:gd name="connsiteX1" fmla="*/ 6187440 w 6187440"/>
              <a:gd name="connsiteY1" fmla="*/ 91440 h 198120"/>
              <a:gd name="connsiteX2" fmla="*/ 6187440 w 6187440"/>
              <a:gd name="connsiteY2" fmla="*/ 198120 h 198120"/>
              <a:gd name="connsiteX3" fmla="*/ 0 w 6187440"/>
              <a:gd name="connsiteY3" fmla="*/ 167640 h 198120"/>
              <a:gd name="connsiteX4" fmla="*/ 0 w 6187440"/>
              <a:gd name="connsiteY4" fmla="*/ 0 h 198120"/>
              <a:gd name="connsiteX0" fmla="*/ 0 w 6187440"/>
              <a:gd name="connsiteY0" fmla="*/ 0 h 167640"/>
              <a:gd name="connsiteX1" fmla="*/ 6187440 w 6187440"/>
              <a:gd name="connsiteY1" fmla="*/ 91440 h 167640"/>
              <a:gd name="connsiteX2" fmla="*/ 6163056 w 6187440"/>
              <a:gd name="connsiteY2" fmla="*/ 161544 h 167640"/>
              <a:gd name="connsiteX3" fmla="*/ 0 w 6187440"/>
              <a:gd name="connsiteY3" fmla="*/ 167640 h 167640"/>
              <a:gd name="connsiteX4" fmla="*/ 0 w 6187440"/>
              <a:gd name="connsiteY4" fmla="*/ 0 h 167640"/>
              <a:gd name="connsiteX0" fmla="*/ 0 w 6175248"/>
              <a:gd name="connsiteY0" fmla="*/ 0 h 167640"/>
              <a:gd name="connsiteX1" fmla="*/ 6175248 w 6175248"/>
              <a:gd name="connsiteY1" fmla="*/ 115824 h 167640"/>
              <a:gd name="connsiteX2" fmla="*/ 6163056 w 6175248"/>
              <a:gd name="connsiteY2" fmla="*/ 161544 h 167640"/>
              <a:gd name="connsiteX3" fmla="*/ 0 w 6175248"/>
              <a:gd name="connsiteY3" fmla="*/ 167640 h 167640"/>
              <a:gd name="connsiteX4" fmla="*/ 0 w 6175248"/>
              <a:gd name="connsiteY4" fmla="*/ 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5248" h="167640">
                <a:moveTo>
                  <a:pt x="0" y="0"/>
                </a:moveTo>
                <a:lnTo>
                  <a:pt x="6175248" y="115824"/>
                </a:lnTo>
                <a:lnTo>
                  <a:pt x="6163056" y="161544"/>
                </a:lnTo>
                <a:lnTo>
                  <a:pt x="0" y="1676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6" name="图片 155">
            <a:extLst>
              <a:ext uri="{FF2B5EF4-FFF2-40B4-BE49-F238E27FC236}">
                <a16:creationId xmlns:a16="http://schemas.microsoft.com/office/drawing/2014/main" id="{FDEE51B5-8EEB-46AD-95AC-38A3B73BA2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18" y="4875737"/>
            <a:ext cx="1270192" cy="1336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id="{51F2AA7A-912A-42B8-8D12-C513EB5FAE3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47271" y="3535853"/>
            <a:ext cx="2044237" cy="2191017"/>
          </a:xfrm>
          <a:prstGeom prst="rect">
            <a:avLst/>
          </a:prstGeom>
        </p:spPr>
      </p:pic>
      <p:pic>
        <p:nvPicPr>
          <p:cNvPr id="108" name="图片 107">
            <a:extLst>
              <a:ext uri="{FF2B5EF4-FFF2-40B4-BE49-F238E27FC236}">
                <a16:creationId xmlns:a16="http://schemas.microsoft.com/office/drawing/2014/main" id="{EBB3EBD7-B9AE-4396-BFC9-6D23A51CDE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595600" y="3284256"/>
            <a:ext cx="1366946" cy="1812785"/>
          </a:xfrm>
          <a:prstGeom prst="rect">
            <a:avLst/>
          </a:prstGeom>
        </p:spPr>
      </p:pic>
      <p:sp>
        <p:nvSpPr>
          <p:cNvPr id="76" name="矩形 75">
            <a:extLst>
              <a:ext uri="{FF2B5EF4-FFF2-40B4-BE49-F238E27FC236}">
                <a16:creationId xmlns:a16="http://schemas.microsoft.com/office/drawing/2014/main" id="{A2E341E9-4B05-4E8C-91DE-3B9C0C9F2BFA}"/>
              </a:ext>
            </a:extLst>
          </p:cNvPr>
          <p:cNvSpPr/>
          <p:nvPr/>
        </p:nvSpPr>
        <p:spPr>
          <a:xfrm>
            <a:off x="7549365" y="3828489"/>
            <a:ext cx="4479761" cy="907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图文框 76">
            <a:extLst>
              <a:ext uri="{FF2B5EF4-FFF2-40B4-BE49-F238E27FC236}">
                <a16:creationId xmlns:a16="http://schemas.microsoft.com/office/drawing/2014/main" id="{05AD6532-B919-44D4-A3FA-EB8D0DB66ED0}"/>
              </a:ext>
            </a:extLst>
          </p:cNvPr>
          <p:cNvSpPr/>
          <p:nvPr/>
        </p:nvSpPr>
        <p:spPr>
          <a:xfrm>
            <a:off x="7549365" y="3826321"/>
            <a:ext cx="4479761" cy="911720"/>
          </a:xfrm>
          <a:prstGeom prst="frame">
            <a:avLst>
              <a:gd name="adj1" fmla="val 51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Text Placeholder 3089">
            <a:extLst>
              <a:ext uri="{FF2B5EF4-FFF2-40B4-BE49-F238E27FC236}">
                <a16:creationId xmlns:a16="http://schemas.microsoft.com/office/drawing/2014/main" id="{BCBA060C-A558-447C-A303-0EEB4BB565FA}"/>
              </a:ext>
            </a:extLst>
          </p:cNvPr>
          <p:cNvSpPr txBox="1">
            <a:spLocks/>
          </p:cNvSpPr>
          <p:nvPr/>
        </p:nvSpPr>
        <p:spPr>
          <a:xfrm>
            <a:off x="7571252" y="3909718"/>
            <a:ext cx="3102756" cy="8266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安利（中国）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累计发放奖金和报酬</a:t>
            </a:r>
          </a:p>
        </p:txBody>
      </p:sp>
      <p:sp>
        <p:nvSpPr>
          <p:cNvPr id="79" name="Text Placeholder 3089">
            <a:extLst>
              <a:ext uri="{FF2B5EF4-FFF2-40B4-BE49-F238E27FC236}">
                <a16:creationId xmlns:a16="http://schemas.microsoft.com/office/drawing/2014/main" id="{680F8FB4-C3BB-440D-8536-3BD4BBFFF736}"/>
              </a:ext>
            </a:extLst>
          </p:cNvPr>
          <p:cNvSpPr txBox="1">
            <a:spLocks/>
          </p:cNvSpPr>
          <p:nvPr/>
        </p:nvSpPr>
        <p:spPr>
          <a:xfrm>
            <a:off x="10113227" y="3980430"/>
            <a:ext cx="2169853" cy="7255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￥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1022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亿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3E476B1-1C84-48C7-BC02-9F843A36B971}"/>
              </a:ext>
            </a:extLst>
          </p:cNvPr>
          <p:cNvGrpSpPr/>
          <p:nvPr/>
        </p:nvGrpSpPr>
        <p:grpSpPr>
          <a:xfrm>
            <a:off x="2398642" y="3418840"/>
            <a:ext cx="7429264" cy="3439160"/>
            <a:chOff x="2398642" y="3418840"/>
            <a:chExt cx="7429264" cy="3439160"/>
          </a:xfrm>
        </p:grpSpPr>
        <p:sp>
          <p:nvSpPr>
            <p:cNvPr id="65" name="等腰三角形 64">
              <a:extLst>
                <a:ext uri="{FF2B5EF4-FFF2-40B4-BE49-F238E27FC236}">
                  <a16:creationId xmlns:a16="http://schemas.microsoft.com/office/drawing/2014/main" id="{C7C53A10-76D3-4F50-9C05-7A130290698E}"/>
                </a:ext>
              </a:extLst>
            </p:cNvPr>
            <p:cNvSpPr/>
            <p:nvPr/>
          </p:nvSpPr>
          <p:spPr>
            <a:xfrm>
              <a:off x="2398642" y="3418840"/>
              <a:ext cx="7429264" cy="3439160"/>
            </a:xfrm>
            <a:prstGeom prst="triangle">
              <a:avLst/>
            </a:prstGeom>
            <a:solidFill>
              <a:srgbClr val="FBC79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626647A-5D74-4956-8A75-61A150BAE052}"/>
                </a:ext>
              </a:extLst>
            </p:cNvPr>
            <p:cNvGrpSpPr/>
            <p:nvPr/>
          </p:nvGrpSpPr>
          <p:grpSpPr>
            <a:xfrm>
              <a:off x="4239806" y="3627319"/>
              <a:ext cx="3749645" cy="3091921"/>
              <a:chOff x="4239806" y="3627319"/>
              <a:chExt cx="3749645" cy="3091921"/>
            </a:xfrm>
          </p:grpSpPr>
          <p:pic>
            <p:nvPicPr>
              <p:cNvPr id="67" name="图片 66">
                <a:extLst>
                  <a:ext uri="{FF2B5EF4-FFF2-40B4-BE49-F238E27FC236}">
                    <a16:creationId xmlns:a16="http://schemas.microsoft.com/office/drawing/2014/main" id="{EFF28225-393D-4A70-A516-6595D0088F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3421" y="3627319"/>
                <a:ext cx="1725159" cy="1897072"/>
              </a:xfrm>
              <a:prstGeom prst="rect">
                <a:avLst/>
              </a:prstGeom>
            </p:spPr>
          </p:pic>
          <p:pic>
            <p:nvPicPr>
              <p:cNvPr id="127" name="PA_库_图片 10">
                <a:extLst>
                  <a:ext uri="{FF2B5EF4-FFF2-40B4-BE49-F238E27FC236}">
                    <a16:creationId xmlns:a16="http://schemas.microsoft.com/office/drawing/2014/main" id="{C7AE09FA-E7A6-40C9-9E12-C0C7570A3C3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806" y="5391053"/>
                <a:ext cx="1203088" cy="1180844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>
                    <a:solidFill>
                      <a:srgbClr val="FF0000"/>
                    </a:solidFill>
                  </a14:hiddenLine>
                </a:ext>
              </a:extLst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1A6EFD83-2023-4467-A99B-36910F5E9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169566">
                <a:off x="7110154" y="5723184"/>
                <a:ext cx="879297" cy="996056"/>
              </a:xfrm>
              <a:prstGeom prst="rect">
                <a:avLst/>
              </a:prstGeom>
            </p:spPr>
          </p:pic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id="{918EC25B-A530-43E6-9293-A7C4F79C65EE}"/>
                  </a:ext>
                </a:extLst>
              </p:cNvPr>
              <p:cNvGrpSpPr/>
              <p:nvPr/>
            </p:nvGrpSpPr>
            <p:grpSpPr>
              <a:xfrm>
                <a:off x="4851269" y="5506471"/>
                <a:ext cx="2489462" cy="1013389"/>
                <a:chOff x="4803398" y="5506471"/>
                <a:chExt cx="2489462" cy="1013389"/>
              </a:xfrm>
            </p:grpSpPr>
            <p:sp>
              <p:nvSpPr>
                <p:cNvPr id="71" name="矩形 70">
                  <a:extLst>
                    <a:ext uri="{FF2B5EF4-FFF2-40B4-BE49-F238E27FC236}">
                      <a16:creationId xmlns:a16="http://schemas.microsoft.com/office/drawing/2014/main" id="{CEF0B75D-9E75-4A32-81BB-AF7E173F5E92}"/>
                    </a:ext>
                  </a:extLst>
                </p:cNvPr>
                <p:cNvSpPr/>
                <p:nvPr/>
              </p:nvSpPr>
              <p:spPr>
                <a:xfrm>
                  <a:off x="4804054" y="5553139"/>
                  <a:ext cx="2488806" cy="9667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C4784B17-5F6E-4C64-A456-845631B47763}"/>
                    </a:ext>
                  </a:extLst>
                </p:cNvPr>
                <p:cNvSpPr txBox="1"/>
                <p:nvPr/>
              </p:nvSpPr>
              <p:spPr>
                <a:xfrm>
                  <a:off x="4892208" y="5509503"/>
                  <a:ext cx="2383894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帮助</a:t>
                  </a:r>
                  <a:r>
                    <a:rPr kumimoji="0" lang="en-US" altLang="zh-C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Impact" panose="020B0806030902050204" pitchFamily="34" charset="0"/>
                      <a:ea typeface="微软雅黑" panose="020B0503020204020204" pitchFamily="34" charset="-122"/>
                      <a:cs typeface="+mn-cs"/>
                    </a:rPr>
                    <a:t>200</a:t>
                  </a: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多万儿童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行业透明度</a:t>
                  </a:r>
                  <a:r>
                    <a:rPr kumimoji="0" lang="en-US" altLang="zh-C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Impact" panose="020B0806030902050204" pitchFamily="34" charset="0"/>
                      <a:ea typeface="微软雅黑" panose="020B0503020204020204" pitchFamily="34" charset="-122"/>
                      <a:cs typeface="+mn-cs"/>
                    </a:rPr>
                    <a:t>NO.1</a:t>
                  </a:r>
                  <a:endPara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" name="图文框 80">
                  <a:extLst>
                    <a:ext uri="{FF2B5EF4-FFF2-40B4-BE49-F238E27FC236}">
                      <a16:creationId xmlns:a16="http://schemas.microsoft.com/office/drawing/2014/main" id="{569C9212-BC53-44FC-9E02-05E3CFC95B59}"/>
                    </a:ext>
                  </a:extLst>
                </p:cNvPr>
                <p:cNvSpPr/>
                <p:nvPr/>
              </p:nvSpPr>
              <p:spPr>
                <a:xfrm>
                  <a:off x="4803398" y="5506471"/>
                  <a:ext cx="2488808" cy="1013389"/>
                </a:xfrm>
                <a:prstGeom prst="frame">
                  <a:avLst>
                    <a:gd name="adj1" fmla="val 5156"/>
                  </a:avLst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93698BFA-AFA6-4766-904F-8020627BA06E}"/>
              </a:ext>
            </a:extLst>
          </p:cNvPr>
          <p:cNvSpPr/>
          <p:nvPr/>
        </p:nvSpPr>
        <p:spPr>
          <a:xfrm flipV="1">
            <a:off x="2247900" y="3418840"/>
            <a:ext cx="3870960" cy="3439160"/>
          </a:xfrm>
          <a:custGeom>
            <a:avLst/>
            <a:gdLst>
              <a:gd name="connsiteX0" fmla="*/ 0 w 3916680"/>
              <a:gd name="connsiteY0" fmla="*/ 0 h 3489960"/>
              <a:gd name="connsiteX1" fmla="*/ 3916680 w 3916680"/>
              <a:gd name="connsiteY1" fmla="*/ 3489960 h 3489960"/>
              <a:gd name="connsiteX2" fmla="*/ 259080 w 3916680"/>
              <a:gd name="connsiteY2" fmla="*/ 60960 h 3489960"/>
              <a:gd name="connsiteX3" fmla="*/ 0 w 3916680"/>
              <a:gd name="connsiteY3" fmla="*/ 0 h 3489960"/>
              <a:gd name="connsiteX0" fmla="*/ 0 w 3916680"/>
              <a:gd name="connsiteY0" fmla="*/ 0 h 3489960"/>
              <a:gd name="connsiteX1" fmla="*/ 3916680 w 3916680"/>
              <a:gd name="connsiteY1" fmla="*/ 3489960 h 3489960"/>
              <a:gd name="connsiteX2" fmla="*/ 243840 w 3916680"/>
              <a:gd name="connsiteY2" fmla="*/ 26670 h 3489960"/>
              <a:gd name="connsiteX3" fmla="*/ 0 w 3916680"/>
              <a:gd name="connsiteY3" fmla="*/ 0 h 3489960"/>
              <a:gd name="connsiteX0" fmla="*/ 0 w 3893820"/>
              <a:gd name="connsiteY0" fmla="*/ 0 h 3463290"/>
              <a:gd name="connsiteX1" fmla="*/ 3893820 w 3893820"/>
              <a:gd name="connsiteY1" fmla="*/ 3463290 h 3463290"/>
              <a:gd name="connsiteX2" fmla="*/ 220980 w 3893820"/>
              <a:gd name="connsiteY2" fmla="*/ 0 h 3463290"/>
              <a:gd name="connsiteX3" fmla="*/ 0 w 3893820"/>
              <a:gd name="connsiteY3" fmla="*/ 0 h 3463290"/>
              <a:gd name="connsiteX0" fmla="*/ 0 w 3848100"/>
              <a:gd name="connsiteY0" fmla="*/ 0 h 3427730"/>
              <a:gd name="connsiteX1" fmla="*/ 3848100 w 3848100"/>
              <a:gd name="connsiteY1" fmla="*/ 3427730 h 3427730"/>
              <a:gd name="connsiteX2" fmla="*/ 220980 w 3848100"/>
              <a:gd name="connsiteY2" fmla="*/ 0 h 3427730"/>
              <a:gd name="connsiteX3" fmla="*/ 0 w 3848100"/>
              <a:gd name="connsiteY3" fmla="*/ 0 h 3427730"/>
              <a:gd name="connsiteX0" fmla="*/ 0 w 3848100"/>
              <a:gd name="connsiteY0" fmla="*/ 0 h 3442970"/>
              <a:gd name="connsiteX1" fmla="*/ 3832860 w 3848100"/>
              <a:gd name="connsiteY1" fmla="*/ 3442970 h 3442970"/>
              <a:gd name="connsiteX2" fmla="*/ 3848100 w 3848100"/>
              <a:gd name="connsiteY2" fmla="*/ 3427730 h 3442970"/>
              <a:gd name="connsiteX3" fmla="*/ 220980 w 3848100"/>
              <a:gd name="connsiteY3" fmla="*/ 0 h 3442970"/>
              <a:gd name="connsiteX4" fmla="*/ 0 w 3848100"/>
              <a:gd name="connsiteY4" fmla="*/ 0 h 3442970"/>
              <a:gd name="connsiteX0" fmla="*/ 0 w 3870960"/>
              <a:gd name="connsiteY0" fmla="*/ 0 h 3442970"/>
              <a:gd name="connsiteX1" fmla="*/ 3832860 w 3870960"/>
              <a:gd name="connsiteY1" fmla="*/ 3442970 h 3442970"/>
              <a:gd name="connsiteX2" fmla="*/ 3870960 w 3870960"/>
              <a:gd name="connsiteY2" fmla="*/ 3420110 h 3442970"/>
              <a:gd name="connsiteX3" fmla="*/ 220980 w 3870960"/>
              <a:gd name="connsiteY3" fmla="*/ 0 h 3442970"/>
              <a:gd name="connsiteX4" fmla="*/ 0 w 3870960"/>
              <a:gd name="connsiteY4" fmla="*/ 0 h 3442970"/>
              <a:gd name="connsiteX0" fmla="*/ 0 w 3870960"/>
              <a:gd name="connsiteY0" fmla="*/ 0 h 3439160"/>
              <a:gd name="connsiteX1" fmla="*/ 3851910 w 3870960"/>
              <a:gd name="connsiteY1" fmla="*/ 3439160 h 3439160"/>
              <a:gd name="connsiteX2" fmla="*/ 3870960 w 3870960"/>
              <a:gd name="connsiteY2" fmla="*/ 3420110 h 3439160"/>
              <a:gd name="connsiteX3" fmla="*/ 220980 w 3870960"/>
              <a:gd name="connsiteY3" fmla="*/ 0 h 3439160"/>
              <a:gd name="connsiteX4" fmla="*/ 0 w 3870960"/>
              <a:gd name="connsiteY4" fmla="*/ 0 h 343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960" h="3439160">
                <a:moveTo>
                  <a:pt x="0" y="0"/>
                </a:moveTo>
                <a:lnTo>
                  <a:pt x="3851910" y="3439160"/>
                </a:lnTo>
                <a:lnTo>
                  <a:pt x="3870960" y="3420110"/>
                </a:lnTo>
                <a:lnTo>
                  <a:pt x="22098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05DE470B-6098-496F-B07A-1644C5F75615}"/>
              </a:ext>
            </a:extLst>
          </p:cNvPr>
          <p:cNvSpPr/>
          <p:nvPr/>
        </p:nvSpPr>
        <p:spPr>
          <a:xfrm flipH="1" flipV="1">
            <a:off x="6096000" y="3418840"/>
            <a:ext cx="3870960" cy="3439160"/>
          </a:xfrm>
          <a:custGeom>
            <a:avLst/>
            <a:gdLst>
              <a:gd name="connsiteX0" fmla="*/ 0 w 3916680"/>
              <a:gd name="connsiteY0" fmla="*/ 0 h 3489960"/>
              <a:gd name="connsiteX1" fmla="*/ 3916680 w 3916680"/>
              <a:gd name="connsiteY1" fmla="*/ 3489960 h 3489960"/>
              <a:gd name="connsiteX2" fmla="*/ 259080 w 3916680"/>
              <a:gd name="connsiteY2" fmla="*/ 60960 h 3489960"/>
              <a:gd name="connsiteX3" fmla="*/ 0 w 3916680"/>
              <a:gd name="connsiteY3" fmla="*/ 0 h 3489960"/>
              <a:gd name="connsiteX0" fmla="*/ 0 w 3916680"/>
              <a:gd name="connsiteY0" fmla="*/ 0 h 3489960"/>
              <a:gd name="connsiteX1" fmla="*/ 3916680 w 3916680"/>
              <a:gd name="connsiteY1" fmla="*/ 3489960 h 3489960"/>
              <a:gd name="connsiteX2" fmla="*/ 243840 w 3916680"/>
              <a:gd name="connsiteY2" fmla="*/ 26670 h 3489960"/>
              <a:gd name="connsiteX3" fmla="*/ 0 w 3916680"/>
              <a:gd name="connsiteY3" fmla="*/ 0 h 3489960"/>
              <a:gd name="connsiteX0" fmla="*/ 0 w 3893820"/>
              <a:gd name="connsiteY0" fmla="*/ 0 h 3463290"/>
              <a:gd name="connsiteX1" fmla="*/ 3893820 w 3893820"/>
              <a:gd name="connsiteY1" fmla="*/ 3463290 h 3463290"/>
              <a:gd name="connsiteX2" fmla="*/ 220980 w 3893820"/>
              <a:gd name="connsiteY2" fmla="*/ 0 h 3463290"/>
              <a:gd name="connsiteX3" fmla="*/ 0 w 3893820"/>
              <a:gd name="connsiteY3" fmla="*/ 0 h 3463290"/>
              <a:gd name="connsiteX0" fmla="*/ 0 w 3848100"/>
              <a:gd name="connsiteY0" fmla="*/ 0 h 3427730"/>
              <a:gd name="connsiteX1" fmla="*/ 3848100 w 3848100"/>
              <a:gd name="connsiteY1" fmla="*/ 3427730 h 3427730"/>
              <a:gd name="connsiteX2" fmla="*/ 220980 w 3848100"/>
              <a:gd name="connsiteY2" fmla="*/ 0 h 3427730"/>
              <a:gd name="connsiteX3" fmla="*/ 0 w 3848100"/>
              <a:gd name="connsiteY3" fmla="*/ 0 h 3427730"/>
              <a:gd name="connsiteX0" fmla="*/ 0 w 3848100"/>
              <a:gd name="connsiteY0" fmla="*/ 0 h 3442970"/>
              <a:gd name="connsiteX1" fmla="*/ 3832860 w 3848100"/>
              <a:gd name="connsiteY1" fmla="*/ 3442970 h 3442970"/>
              <a:gd name="connsiteX2" fmla="*/ 3848100 w 3848100"/>
              <a:gd name="connsiteY2" fmla="*/ 3427730 h 3442970"/>
              <a:gd name="connsiteX3" fmla="*/ 220980 w 3848100"/>
              <a:gd name="connsiteY3" fmla="*/ 0 h 3442970"/>
              <a:gd name="connsiteX4" fmla="*/ 0 w 3848100"/>
              <a:gd name="connsiteY4" fmla="*/ 0 h 3442970"/>
              <a:gd name="connsiteX0" fmla="*/ 0 w 3870960"/>
              <a:gd name="connsiteY0" fmla="*/ 0 h 3442970"/>
              <a:gd name="connsiteX1" fmla="*/ 3832860 w 3870960"/>
              <a:gd name="connsiteY1" fmla="*/ 3442970 h 3442970"/>
              <a:gd name="connsiteX2" fmla="*/ 3870960 w 3870960"/>
              <a:gd name="connsiteY2" fmla="*/ 3420110 h 3442970"/>
              <a:gd name="connsiteX3" fmla="*/ 220980 w 3870960"/>
              <a:gd name="connsiteY3" fmla="*/ 0 h 3442970"/>
              <a:gd name="connsiteX4" fmla="*/ 0 w 3870960"/>
              <a:gd name="connsiteY4" fmla="*/ 0 h 3442970"/>
              <a:gd name="connsiteX0" fmla="*/ 0 w 3870960"/>
              <a:gd name="connsiteY0" fmla="*/ 0 h 3439160"/>
              <a:gd name="connsiteX1" fmla="*/ 3851910 w 3870960"/>
              <a:gd name="connsiteY1" fmla="*/ 3439160 h 3439160"/>
              <a:gd name="connsiteX2" fmla="*/ 3870960 w 3870960"/>
              <a:gd name="connsiteY2" fmla="*/ 3420110 h 3439160"/>
              <a:gd name="connsiteX3" fmla="*/ 220980 w 3870960"/>
              <a:gd name="connsiteY3" fmla="*/ 0 h 3439160"/>
              <a:gd name="connsiteX4" fmla="*/ 0 w 3870960"/>
              <a:gd name="connsiteY4" fmla="*/ 0 h 343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960" h="3439160">
                <a:moveTo>
                  <a:pt x="0" y="0"/>
                </a:moveTo>
                <a:lnTo>
                  <a:pt x="3851910" y="3439160"/>
                </a:lnTo>
                <a:lnTo>
                  <a:pt x="3870960" y="3420110"/>
                </a:lnTo>
                <a:lnTo>
                  <a:pt x="22098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3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29" grpId="0" animBg="1"/>
      <p:bldP spid="30" grpId="0" animBg="1"/>
      <p:bldP spid="73" grpId="0" animBg="1"/>
      <p:bldP spid="21" grpId="0" animBg="1"/>
      <p:bldP spid="19" grpId="0" animBg="1"/>
      <p:bldP spid="25" grpId="0" animBg="1"/>
      <p:bldP spid="141" grpId="0" animBg="1"/>
      <p:bldP spid="76" grpId="0" animBg="1"/>
      <p:bldP spid="77" grpId="0" animBg="1"/>
      <p:bldP spid="78" grpId="0"/>
      <p:bldP spid="79" grpId="0"/>
      <p:bldP spid="22" grpId="0" animBg="1"/>
      <p:bldP spid="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21A10A74-2A43-48B9-8009-A262EA7A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1077415-F654-4A36-AC9C-F20BB9345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669"/>
          <a:stretch/>
        </p:blipFill>
        <p:spPr>
          <a:xfrm flipH="1">
            <a:off x="152400" y="4339599"/>
            <a:ext cx="12039600" cy="2498591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DB91201-9226-4AA6-9D03-4BC422F33F3D}"/>
              </a:ext>
            </a:extLst>
          </p:cNvPr>
          <p:cNvGrpSpPr/>
          <p:nvPr/>
        </p:nvGrpSpPr>
        <p:grpSpPr>
          <a:xfrm>
            <a:off x="9445378" y="1117643"/>
            <a:ext cx="2520973" cy="3620759"/>
            <a:chOff x="-64639" y="3804638"/>
            <a:chExt cx="2520973" cy="362075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4A035978-7DBB-4DA8-9695-1425FCCCAB66}"/>
                </a:ext>
              </a:extLst>
            </p:cNvPr>
            <p:cNvSpPr/>
            <p:nvPr/>
          </p:nvSpPr>
          <p:spPr>
            <a:xfrm>
              <a:off x="-64639" y="3804638"/>
              <a:ext cx="2492990" cy="536922"/>
            </a:xfrm>
            <a:prstGeom prst="roundRect">
              <a:avLst/>
            </a:prstGeom>
            <a:solidFill>
              <a:srgbClr val="0070C0"/>
            </a:solidFill>
            <a:ln w="571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8A5BBA00-0DCF-4A73-9FF3-8650DB792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5901" y="4347987"/>
              <a:ext cx="95051" cy="3077410"/>
            </a:xfrm>
            <a:prstGeom prst="line">
              <a:avLst/>
            </a:prstGeom>
            <a:solidFill>
              <a:srgbClr val="ED164B"/>
            </a:solidFill>
            <a:ln w="57150">
              <a:solidFill>
                <a:schemeClr val="bg1"/>
              </a:solidFill>
            </a:ln>
          </p:spPr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39C2577-5A8E-41F9-9A5A-FDFB8E9520D7}"/>
                </a:ext>
              </a:extLst>
            </p:cNvPr>
            <p:cNvSpPr txBox="1"/>
            <p:nvPr/>
          </p:nvSpPr>
          <p:spPr>
            <a:xfrm>
              <a:off x="-36656" y="387218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创办人资深咨询委员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B19D598-FA0A-42E5-ACEA-BADEE65FF7D9}"/>
              </a:ext>
            </a:extLst>
          </p:cNvPr>
          <p:cNvGrpSpPr/>
          <p:nvPr/>
        </p:nvGrpSpPr>
        <p:grpSpPr>
          <a:xfrm>
            <a:off x="1836785" y="4931132"/>
            <a:ext cx="858080" cy="1271372"/>
            <a:chOff x="1130786" y="5245059"/>
            <a:chExt cx="858080" cy="127137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2EE4F89-D6D9-4F48-B1C2-A2474B6DC915}"/>
                </a:ext>
              </a:extLst>
            </p:cNvPr>
            <p:cNvSpPr/>
            <p:nvPr/>
          </p:nvSpPr>
          <p:spPr>
            <a:xfrm>
              <a:off x="1130786" y="5245059"/>
              <a:ext cx="858080" cy="536922"/>
            </a:xfrm>
            <a:prstGeom prst="roundRect">
              <a:avLst/>
            </a:prstGeom>
            <a:solidFill>
              <a:srgbClr val="0070C0"/>
            </a:solidFill>
            <a:ln w="571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F3D7B664-A8B6-4F0A-8F65-4F04C3D63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6644" y="5781981"/>
              <a:ext cx="13382" cy="734450"/>
            </a:xfrm>
            <a:prstGeom prst="line">
              <a:avLst/>
            </a:prstGeom>
            <a:solidFill>
              <a:srgbClr val="ED164B"/>
            </a:solidFill>
            <a:ln w="57150">
              <a:solidFill>
                <a:schemeClr val="bg1"/>
              </a:solidFill>
            </a:ln>
          </p:spPr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00A3EA5-8400-4510-AF2F-F1307C6C9BA2}"/>
                </a:ext>
              </a:extLst>
            </p:cNvPr>
            <p:cNvSpPr txBox="1"/>
            <p:nvPr/>
          </p:nvSpPr>
          <p:spPr>
            <a:xfrm>
              <a:off x="1235266" y="531260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创客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BF51694-9F7D-439D-AA35-DF0FC1A77CD5}"/>
              </a:ext>
            </a:extLst>
          </p:cNvPr>
          <p:cNvGrpSpPr/>
          <p:nvPr/>
        </p:nvGrpSpPr>
        <p:grpSpPr>
          <a:xfrm>
            <a:off x="3728177" y="3861710"/>
            <a:ext cx="2137280" cy="2307596"/>
            <a:chOff x="-255518" y="4626118"/>
            <a:chExt cx="2137280" cy="230759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8F5FE77-E2A7-4B82-A649-791C79D6CEF6}"/>
                </a:ext>
              </a:extLst>
            </p:cNvPr>
            <p:cNvSpPr/>
            <p:nvPr/>
          </p:nvSpPr>
          <p:spPr>
            <a:xfrm>
              <a:off x="-255518" y="4626118"/>
              <a:ext cx="2137280" cy="536922"/>
            </a:xfrm>
            <a:prstGeom prst="roundRect">
              <a:avLst/>
            </a:prstGeom>
            <a:solidFill>
              <a:srgbClr val="0070C0"/>
            </a:solidFill>
            <a:ln w="571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2E9D3910-3740-42AF-9A50-7B06F4BC6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8883" y="5139638"/>
              <a:ext cx="32689" cy="1794076"/>
            </a:xfrm>
            <a:prstGeom prst="line">
              <a:avLst/>
            </a:prstGeom>
            <a:solidFill>
              <a:srgbClr val="ED164B"/>
            </a:solidFill>
            <a:ln w="57150">
              <a:solidFill>
                <a:schemeClr val="bg1"/>
              </a:solidFill>
            </a:ln>
          </p:spPr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14B1F1D-01D4-454B-8BC2-DC341DF5A508}"/>
                </a:ext>
              </a:extLst>
            </p:cNvPr>
            <p:cNvSpPr txBox="1"/>
            <p:nvPr/>
          </p:nvSpPr>
          <p:spPr>
            <a:xfrm>
              <a:off x="-154172" y="4693661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创办人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高级主任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20F0945-B5A2-4AEB-AF26-C86B1334DAAC}"/>
              </a:ext>
            </a:extLst>
          </p:cNvPr>
          <p:cNvGrpSpPr/>
          <p:nvPr/>
        </p:nvGrpSpPr>
        <p:grpSpPr>
          <a:xfrm>
            <a:off x="8290176" y="2862203"/>
            <a:ext cx="2137280" cy="2066431"/>
            <a:chOff x="-255518" y="4803099"/>
            <a:chExt cx="2137280" cy="206643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C17B56D1-AC1E-485F-8F3B-7B646C300CFE}"/>
                </a:ext>
              </a:extLst>
            </p:cNvPr>
            <p:cNvSpPr/>
            <p:nvPr/>
          </p:nvSpPr>
          <p:spPr>
            <a:xfrm>
              <a:off x="-255518" y="4803099"/>
              <a:ext cx="2137280" cy="536922"/>
            </a:xfrm>
            <a:prstGeom prst="roundRect">
              <a:avLst/>
            </a:prstGeom>
            <a:solidFill>
              <a:srgbClr val="0070C0"/>
            </a:solidFill>
            <a:ln w="571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CC8ED252-3F89-4315-B705-35094C7748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185" y="5372156"/>
              <a:ext cx="27284" cy="1497374"/>
            </a:xfrm>
            <a:prstGeom prst="line">
              <a:avLst/>
            </a:prstGeom>
            <a:solidFill>
              <a:srgbClr val="ED164B"/>
            </a:solidFill>
            <a:ln w="57150">
              <a:solidFill>
                <a:schemeClr val="bg1"/>
              </a:solidFill>
            </a:ln>
          </p:spPr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82F5B8B-1733-45BC-B795-45D28D34308C}"/>
                </a:ext>
              </a:extLst>
            </p:cNvPr>
            <p:cNvSpPr txBox="1"/>
            <p:nvPr/>
          </p:nvSpPr>
          <p:spPr>
            <a:xfrm>
              <a:off x="-154172" y="4870642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创办人高级经理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A230D1E-6ADB-4760-B1D3-A1F609EA588E}"/>
              </a:ext>
            </a:extLst>
          </p:cNvPr>
          <p:cNvGrpSpPr/>
          <p:nvPr/>
        </p:nvGrpSpPr>
        <p:grpSpPr>
          <a:xfrm>
            <a:off x="6046532" y="3375042"/>
            <a:ext cx="2137280" cy="1258643"/>
            <a:chOff x="-575558" y="5019409"/>
            <a:chExt cx="2137280" cy="125864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48F745F-C917-4104-A6E2-E5FEB86F72B1}"/>
                </a:ext>
              </a:extLst>
            </p:cNvPr>
            <p:cNvSpPr/>
            <p:nvPr/>
          </p:nvSpPr>
          <p:spPr>
            <a:xfrm>
              <a:off x="-575558" y="5019409"/>
              <a:ext cx="2137280" cy="536922"/>
            </a:xfrm>
            <a:prstGeom prst="roundRect">
              <a:avLst/>
            </a:prstGeom>
            <a:solidFill>
              <a:srgbClr val="0070C0"/>
            </a:solidFill>
            <a:ln w="571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D4C167B4-4249-4F1B-99EB-6B191E37EC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9961" y="5545035"/>
              <a:ext cx="13356" cy="733017"/>
            </a:xfrm>
            <a:prstGeom prst="line">
              <a:avLst/>
            </a:prstGeom>
            <a:solidFill>
              <a:srgbClr val="ED164B"/>
            </a:solidFill>
            <a:ln w="57150">
              <a:solidFill>
                <a:schemeClr val="bg1"/>
              </a:solidFill>
            </a:ln>
          </p:spPr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E95F2EF-CBFA-4626-ABF1-072BA46FC767}"/>
                </a:ext>
              </a:extLst>
            </p:cNvPr>
            <p:cNvSpPr txBox="1"/>
            <p:nvPr/>
          </p:nvSpPr>
          <p:spPr>
            <a:xfrm>
              <a:off x="-474212" y="5086952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创办人营销经理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9297CA83-053D-4B8F-AEC7-878BF807EA32}"/>
              </a:ext>
            </a:extLst>
          </p:cNvPr>
          <p:cNvSpPr txBox="1"/>
          <p:nvPr/>
        </p:nvSpPr>
        <p:spPr>
          <a:xfrm>
            <a:off x="4003487" y="2964910"/>
            <a:ext cx="1723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收入中位数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107CD6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￥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07CD6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D8FE602-DA41-45B4-AFE7-EBADCEBBCC17}"/>
              </a:ext>
            </a:extLst>
          </p:cNvPr>
          <p:cNvSpPr txBox="1"/>
          <p:nvPr/>
        </p:nvSpPr>
        <p:spPr>
          <a:xfrm>
            <a:off x="6276117" y="2418959"/>
            <a:ext cx="17235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收入中位数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107CD6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￥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07CD6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5A60C3D-BB09-4D8D-BDD6-3E153C1DEC46}"/>
              </a:ext>
            </a:extLst>
          </p:cNvPr>
          <p:cNvSpPr txBox="1"/>
          <p:nvPr/>
        </p:nvSpPr>
        <p:spPr>
          <a:xfrm>
            <a:off x="8491921" y="1922029"/>
            <a:ext cx="1733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收入中位数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107CD6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￥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140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07CD6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07CD6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2AA72D8-9971-47E8-9C46-56F25F22EBCB}"/>
              </a:ext>
            </a:extLst>
          </p:cNvPr>
          <p:cNvGrpSpPr/>
          <p:nvPr/>
        </p:nvGrpSpPr>
        <p:grpSpPr>
          <a:xfrm>
            <a:off x="3211032" y="5023744"/>
            <a:ext cx="912106" cy="594666"/>
            <a:chOff x="2877479" y="5578364"/>
            <a:chExt cx="912106" cy="59466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4FA36B95-B526-458E-9AD1-A4660C672829}"/>
                </a:ext>
              </a:extLst>
            </p:cNvPr>
            <p:cNvGrpSpPr/>
            <p:nvPr/>
          </p:nvGrpSpPr>
          <p:grpSpPr>
            <a:xfrm>
              <a:off x="2877479" y="5578364"/>
              <a:ext cx="879526" cy="594666"/>
              <a:chOff x="265247" y="4679109"/>
              <a:chExt cx="1761169" cy="1190763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41" name="矩形: 圆角 40">
                <a:extLst>
                  <a:ext uri="{FF2B5EF4-FFF2-40B4-BE49-F238E27FC236}">
                    <a16:creationId xmlns:a16="http://schemas.microsoft.com/office/drawing/2014/main" id="{6DBBA65E-42A6-4490-B9C1-7E2157DA52C0}"/>
                  </a:ext>
                </a:extLst>
              </p:cNvPr>
              <p:cNvSpPr/>
              <p:nvPr/>
            </p:nvSpPr>
            <p:spPr>
              <a:xfrm>
                <a:off x="265247" y="4679109"/>
                <a:ext cx="1761169" cy="660910"/>
              </a:xfrm>
              <a:prstGeom prst="roundRect">
                <a:avLst>
                  <a:gd name="adj" fmla="val 19409"/>
                </a:avLst>
              </a:prstGeom>
              <a:solidFill>
                <a:srgbClr val="0070C0"/>
              </a:solidFill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117259F0-781D-46E0-A279-D0D720E469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94468" y="5372156"/>
                <a:ext cx="0" cy="497716"/>
              </a:xfrm>
              <a:prstGeom prst="line">
                <a:avLst/>
              </a:prstGeom>
              <a:solidFill>
                <a:srgbClr val="ED164B"/>
              </a:solidFill>
              <a:ln w="57150">
                <a:solidFill>
                  <a:schemeClr val="bg1"/>
                </a:solidFill>
              </a:ln>
            </p:spPr>
          </p:cxnSp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590BD115-D0C0-46B5-B68C-3DD2CD0D05BF}"/>
                </a:ext>
              </a:extLst>
            </p:cNvPr>
            <p:cNvSpPr/>
            <p:nvPr/>
          </p:nvSpPr>
          <p:spPr>
            <a:xfrm>
              <a:off x="2886774" y="5587000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高级主任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E750B2D-FC6B-42C2-9130-C96F184EA3DF}"/>
              </a:ext>
            </a:extLst>
          </p:cNvPr>
          <p:cNvGrpSpPr/>
          <p:nvPr/>
        </p:nvGrpSpPr>
        <p:grpSpPr>
          <a:xfrm>
            <a:off x="6320247" y="4317270"/>
            <a:ext cx="912106" cy="1111257"/>
            <a:chOff x="2877479" y="5578363"/>
            <a:chExt cx="912106" cy="1111257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086F2700-D85C-471A-9063-C1BD95F2A787}"/>
                </a:ext>
              </a:extLst>
            </p:cNvPr>
            <p:cNvGrpSpPr/>
            <p:nvPr/>
          </p:nvGrpSpPr>
          <p:grpSpPr>
            <a:xfrm>
              <a:off x="2877479" y="5578363"/>
              <a:ext cx="879526" cy="1111257"/>
              <a:chOff x="265247" y="4679109"/>
              <a:chExt cx="1761169" cy="2225189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60" name="矩形: 圆角 59">
                <a:extLst>
                  <a:ext uri="{FF2B5EF4-FFF2-40B4-BE49-F238E27FC236}">
                    <a16:creationId xmlns:a16="http://schemas.microsoft.com/office/drawing/2014/main" id="{BCD92692-D9F4-4D74-804D-1F348F2FA6A4}"/>
                  </a:ext>
                </a:extLst>
              </p:cNvPr>
              <p:cNvSpPr/>
              <p:nvPr/>
            </p:nvSpPr>
            <p:spPr>
              <a:xfrm>
                <a:off x="265247" y="4679109"/>
                <a:ext cx="1761169" cy="660910"/>
              </a:xfrm>
              <a:prstGeom prst="roundRect">
                <a:avLst>
                  <a:gd name="adj" fmla="val 19409"/>
                </a:avLst>
              </a:prstGeom>
              <a:solidFill>
                <a:srgbClr val="0070C0"/>
              </a:solidFill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4AFB4197-41A9-4FA4-AD93-B2993D4807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94468" y="5372160"/>
                <a:ext cx="0" cy="1532138"/>
              </a:xfrm>
              <a:prstGeom prst="line">
                <a:avLst/>
              </a:prstGeom>
              <a:solidFill>
                <a:srgbClr val="ED164B"/>
              </a:solidFill>
              <a:ln w="57150">
                <a:solidFill>
                  <a:schemeClr val="bg1"/>
                </a:solidFill>
              </a:ln>
            </p:spPr>
          </p:cxnSp>
        </p:grp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45340FBA-2FEE-484B-9EF7-3284E3965CB0}"/>
                </a:ext>
              </a:extLst>
            </p:cNvPr>
            <p:cNvSpPr/>
            <p:nvPr/>
          </p:nvSpPr>
          <p:spPr>
            <a:xfrm>
              <a:off x="2886774" y="5587000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营销经理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4E503A6F-1517-470E-A16B-BA00C8E1CB7D}"/>
              </a:ext>
            </a:extLst>
          </p:cNvPr>
          <p:cNvGrpSpPr/>
          <p:nvPr/>
        </p:nvGrpSpPr>
        <p:grpSpPr>
          <a:xfrm>
            <a:off x="8243126" y="3846218"/>
            <a:ext cx="912106" cy="702633"/>
            <a:chOff x="2877479" y="5578364"/>
            <a:chExt cx="912106" cy="702633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16D4C9C7-C5F5-492F-99CD-307D4A2EDD74}"/>
                </a:ext>
              </a:extLst>
            </p:cNvPr>
            <p:cNvGrpSpPr/>
            <p:nvPr/>
          </p:nvGrpSpPr>
          <p:grpSpPr>
            <a:xfrm>
              <a:off x="2877479" y="5578364"/>
              <a:ext cx="879526" cy="702633"/>
              <a:chOff x="265247" y="4679109"/>
              <a:chExt cx="1761169" cy="1406957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70" name="矩形: 圆角 69">
                <a:extLst>
                  <a:ext uri="{FF2B5EF4-FFF2-40B4-BE49-F238E27FC236}">
                    <a16:creationId xmlns:a16="http://schemas.microsoft.com/office/drawing/2014/main" id="{490496A0-FA58-4172-A9B3-51515D4FB218}"/>
                  </a:ext>
                </a:extLst>
              </p:cNvPr>
              <p:cNvSpPr/>
              <p:nvPr/>
            </p:nvSpPr>
            <p:spPr>
              <a:xfrm>
                <a:off x="265247" y="4679109"/>
                <a:ext cx="1761169" cy="660910"/>
              </a:xfrm>
              <a:prstGeom prst="roundRect">
                <a:avLst>
                  <a:gd name="adj" fmla="val 19409"/>
                </a:avLst>
              </a:prstGeom>
              <a:solidFill>
                <a:srgbClr val="0070C0"/>
              </a:solidFill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830C9B81-AED7-4582-AB1F-AF8D5D0238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94468" y="5372158"/>
                <a:ext cx="0" cy="713908"/>
              </a:xfrm>
              <a:prstGeom prst="line">
                <a:avLst/>
              </a:prstGeom>
              <a:solidFill>
                <a:srgbClr val="ED164B"/>
              </a:solidFill>
              <a:ln w="57150">
                <a:solidFill>
                  <a:schemeClr val="bg1"/>
                </a:solidFill>
              </a:ln>
            </p:spPr>
          </p:cxnSp>
        </p:grp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B6009DDC-4375-4D8A-896F-73E8AC5B9E28}"/>
                </a:ext>
              </a:extLst>
            </p:cNvPr>
            <p:cNvSpPr/>
            <p:nvPr/>
          </p:nvSpPr>
          <p:spPr>
            <a:xfrm>
              <a:off x="2886774" y="5587000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高级经理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BC9F6E17-6904-4EE4-A42B-7A66C85DDBF7}"/>
              </a:ext>
            </a:extLst>
          </p:cNvPr>
          <p:cNvGrpSpPr/>
          <p:nvPr/>
        </p:nvGrpSpPr>
        <p:grpSpPr>
          <a:xfrm>
            <a:off x="9950368" y="3571973"/>
            <a:ext cx="1441420" cy="654940"/>
            <a:chOff x="9950368" y="4626682"/>
            <a:chExt cx="1441420" cy="654940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6B7D97EE-F05A-4661-8FE1-F0332DFA6142}"/>
                </a:ext>
              </a:extLst>
            </p:cNvPr>
            <p:cNvGrpSpPr/>
            <p:nvPr/>
          </p:nvGrpSpPr>
          <p:grpSpPr>
            <a:xfrm>
              <a:off x="9973766" y="4626682"/>
              <a:ext cx="1359584" cy="654940"/>
              <a:chOff x="409901" y="4679109"/>
              <a:chExt cx="1471861" cy="1311456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31" name="矩形: 圆角 30">
                <a:extLst>
                  <a:ext uri="{FF2B5EF4-FFF2-40B4-BE49-F238E27FC236}">
                    <a16:creationId xmlns:a16="http://schemas.microsoft.com/office/drawing/2014/main" id="{A96D2146-8F2A-4D50-87A8-182ED6A964A8}"/>
                  </a:ext>
                </a:extLst>
              </p:cNvPr>
              <p:cNvSpPr/>
              <p:nvPr/>
            </p:nvSpPr>
            <p:spPr>
              <a:xfrm>
                <a:off x="409901" y="4679109"/>
                <a:ext cx="1471861" cy="660911"/>
              </a:xfrm>
              <a:prstGeom prst="roundRect">
                <a:avLst>
                  <a:gd name="adj" fmla="val 19409"/>
                </a:avLst>
              </a:prstGeom>
              <a:solidFill>
                <a:srgbClr val="0070C0"/>
              </a:solidFill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98935E4A-929E-45B7-8F55-7CBF20C31B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94468" y="5372156"/>
                <a:ext cx="0" cy="618409"/>
              </a:xfrm>
              <a:prstGeom prst="line">
                <a:avLst/>
              </a:prstGeom>
              <a:solidFill>
                <a:srgbClr val="ED164B"/>
              </a:solidFill>
              <a:ln w="57150">
                <a:solidFill>
                  <a:schemeClr val="bg1"/>
                </a:solidFill>
              </a:ln>
            </p:spPr>
          </p:cxnSp>
        </p:grp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C6DF5914-8BEC-4BA1-8C22-3BCDFC0AB2E5}"/>
                </a:ext>
              </a:extLst>
            </p:cNvPr>
            <p:cNvSpPr/>
            <p:nvPr/>
          </p:nvSpPr>
          <p:spPr>
            <a:xfrm>
              <a:off x="9950368" y="4640495"/>
              <a:ext cx="14414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创办人咨询委员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8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1" grpId="0"/>
      <p:bldP spid="51" grpId="1"/>
      <p:bldP spid="52" grpId="0"/>
      <p:bldP spid="5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57B51AB-8065-4684-8828-07C680E9E8CF}"/>
              </a:ext>
            </a:extLst>
          </p:cNvPr>
          <p:cNvGrpSpPr/>
          <p:nvPr/>
        </p:nvGrpSpPr>
        <p:grpSpPr>
          <a:xfrm>
            <a:off x="421868" y="3050181"/>
            <a:ext cx="6388781" cy="3293824"/>
            <a:chOff x="349402" y="3066109"/>
            <a:chExt cx="6388781" cy="3293824"/>
          </a:xfrm>
        </p:grpSpPr>
        <p:pic>
          <p:nvPicPr>
            <p:cNvPr id="61" name="PA_库_图片 10">
              <a:extLst>
                <a:ext uri="{FF2B5EF4-FFF2-40B4-BE49-F238E27FC236}">
                  <a16:creationId xmlns:a16="http://schemas.microsoft.com/office/drawing/2014/main" id="{C9497B7E-A0AD-40E5-9CCE-79AD73B6ABD9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33" t="38303" b="13279"/>
            <a:stretch/>
          </p:blipFill>
          <p:spPr>
            <a:xfrm rot="21263070">
              <a:off x="4527970" y="3066109"/>
              <a:ext cx="2210213" cy="152908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55" name="PA_库_图片 10">
              <a:extLst>
                <a:ext uri="{FF2B5EF4-FFF2-40B4-BE49-F238E27FC236}">
                  <a16:creationId xmlns:a16="http://schemas.microsoft.com/office/drawing/2014/main" id="{97C8F6F4-AD82-4DB1-9337-A0DAE89D136E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68416">
              <a:off x="3476965" y="4429285"/>
              <a:ext cx="1810446" cy="205085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43" name="PA_库_图片 10">
              <a:extLst>
                <a:ext uri="{FF2B5EF4-FFF2-40B4-BE49-F238E27FC236}">
                  <a16:creationId xmlns:a16="http://schemas.microsoft.com/office/drawing/2014/main" id="{140D6968-C226-43CE-BED7-E079ED543652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0488">
              <a:off x="349402" y="3300388"/>
              <a:ext cx="1620359" cy="205085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grpSp>
          <p:nvGrpSpPr>
            <p:cNvPr id="186" name="组合 185">
              <a:extLst>
                <a:ext uri="{FF2B5EF4-FFF2-40B4-BE49-F238E27FC236}">
                  <a16:creationId xmlns:a16="http://schemas.microsoft.com/office/drawing/2014/main" id="{CC48AB33-4774-46C5-8DC3-3AC97ABB6250}"/>
                </a:ext>
              </a:extLst>
            </p:cNvPr>
            <p:cNvGrpSpPr/>
            <p:nvPr/>
          </p:nvGrpSpPr>
          <p:grpSpPr>
            <a:xfrm rot="21265059">
              <a:off x="1062214" y="3619473"/>
              <a:ext cx="5516880" cy="2291435"/>
              <a:chOff x="777240" y="1951856"/>
              <a:chExt cx="5684520" cy="2361064"/>
            </a:xfrm>
          </p:grpSpPr>
          <p:pic>
            <p:nvPicPr>
              <p:cNvPr id="187" name="图片 186">
                <a:extLst>
                  <a:ext uri="{FF2B5EF4-FFF2-40B4-BE49-F238E27FC236}">
                    <a16:creationId xmlns:a16="http://schemas.microsoft.com/office/drawing/2014/main" id="{74848120-CFA4-4A12-9C47-D651816F2E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50" t="55243" r="12874" b="16083"/>
              <a:stretch/>
            </p:blipFill>
            <p:spPr>
              <a:xfrm>
                <a:off x="777240" y="3291840"/>
                <a:ext cx="5684520" cy="1021080"/>
              </a:xfrm>
              <a:prstGeom prst="rect">
                <a:avLst/>
              </a:prstGeom>
              <a:noFill/>
              <a:ln w="28575">
                <a:noFill/>
                <a:prstDash val="dash"/>
              </a:ln>
            </p:spPr>
          </p:pic>
          <p:pic>
            <p:nvPicPr>
              <p:cNvPr id="188" name="图片 187">
                <a:extLst>
                  <a:ext uri="{FF2B5EF4-FFF2-40B4-BE49-F238E27FC236}">
                    <a16:creationId xmlns:a16="http://schemas.microsoft.com/office/drawing/2014/main" id="{D9516679-5D5E-4627-96B3-DABA163AF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1560" y="1951856"/>
                <a:ext cx="5212080" cy="2022369"/>
              </a:xfrm>
              <a:prstGeom prst="rect">
                <a:avLst/>
              </a:prstGeom>
              <a:gradFill>
                <a:gsLst>
                  <a:gs pos="0">
                    <a:srgbClr val="F1B6CF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0"/>
              </a:gradFill>
              <a:ln w="28575">
                <a:noFill/>
                <a:prstDash val="dash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04085AF-51CD-41D6-A6F5-790C58BF5149}"/>
              </a:ext>
            </a:extLst>
          </p:cNvPr>
          <p:cNvGrpSpPr/>
          <p:nvPr/>
        </p:nvGrpSpPr>
        <p:grpSpPr>
          <a:xfrm>
            <a:off x="6717054" y="717610"/>
            <a:ext cx="3356087" cy="2185683"/>
            <a:chOff x="6650812" y="919466"/>
            <a:chExt cx="3356087" cy="2185683"/>
          </a:xfrm>
        </p:grpSpPr>
        <p:pic>
          <p:nvPicPr>
            <p:cNvPr id="44" name="PA_库_图片 10">
              <a:extLst>
                <a:ext uri="{FF2B5EF4-FFF2-40B4-BE49-F238E27FC236}">
                  <a16:creationId xmlns:a16="http://schemas.microsoft.com/office/drawing/2014/main" id="{F1A9A341-2BD4-40F8-B1BE-594A873D101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73668">
              <a:off x="8431993" y="1530244"/>
              <a:ext cx="1589599" cy="1560212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4F7ED5D4-C5D1-4886-A73C-BF80AE38B66B}"/>
                </a:ext>
              </a:extLst>
            </p:cNvPr>
            <p:cNvGrpSpPr/>
            <p:nvPr/>
          </p:nvGrpSpPr>
          <p:grpSpPr>
            <a:xfrm>
              <a:off x="6650812" y="919466"/>
              <a:ext cx="2734272" cy="2000146"/>
              <a:chOff x="6650812" y="919466"/>
              <a:chExt cx="2734272" cy="2000146"/>
            </a:xfrm>
          </p:grpSpPr>
          <p:pic>
            <p:nvPicPr>
              <p:cNvPr id="47" name="PA_库_图片 10">
                <a:extLst>
                  <a:ext uri="{FF2B5EF4-FFF2-40B4-BE49-F238E27FC236}">
                    <a16:creationId xmlns:a16="http://schemas.microsoft.com/office/drawing/2014/main" id="{80FF2ADC-CE75-4370-A5EE-E0183DA517D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02798">
                <a:off x="6681462" y="888816"/>
                <a:ext cx="1467785" cy="1529085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>
                    <a:solidFill>
                      <a:srgbClr val="FF0000"/>
                    </a:solidFill>
                  </a14:hiddenLine>
                </a:ext>
              </a:extLst>
            </p:spPr>
          </p:pic>
          <p:grpSp>
            <p:nvGrpSpPr>
              <p:cNvPr id="232" name="组合 231">
                <a:extLst>
                  <a:ext uri="{FF2B5EF4-FFF2-40B4-BE49-F238E27FC236}">
                    <a16:creationId xmlns:a16="http://schemas.microsoft.com/office/drawing/2014/main" id="{9A310CB2-8529-4805-A87A-E54E0C62BC7C}"/>
                  </a:ext>
                </a:extLst>
              </p:cNvPr>
              <p:cNvGrpSpPr/>
              <p:nvPr/>
            </p:nvGrpSpPr>
            <p:grpSpPr>
              <a:xfrm>
                <a:off x="7213270" y="1214124"/>
                <a:ext cx="2171814" cy="1705488"/>
                <a:chOff x="7097150" y="1292659"/>
                <a:chExt cx="2171814" cy="1705488"/>
              </a:xfrm>
            </p:grpSpPr>
            <p:sp>
              <p:nvSpPr>
                <p:cNvPr id="192" name="椭圆 191">
                  <a:extLst>
                    <a:ext uri="{FF2B5EF4-FFF2-40B4-BE49-F238E27FC236}">
                      <a16:creationId xmlns:a16="http://schemas.microsoft.com/office/drawing/2014/main" id="{BD52EBEC-6CD7-41BC-970D-9C6F401A0258}"/>
                    </a:ext>
                  </a:extLst>
                </p:cNvPr>
                <p:cNvSpPr/>
                <p:nvPr/>
              </p:nvSpPr>
              <p:spPr>
                <a:xfrm rot="21138541">
                  <a:off x="7308983" y="2868438"/>
                  <a:ext cx="1959981" cy="129709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94" name="矩形: 圆角 193">
                  <a:extLst>
                    <a:ext uri="{FF2B5EF4-FFF2-40B4-BE49-F238E27FC236}">
                      <a16:creationId xmlns:a16="http://schemas.microsoft.com/office/drawing/2014/main" id="{39820560-9060-4D37-B350-29A371B98433}"/>
                    </a:ext>
                  </a:extLst>
                </p:cNvPr>
                <p:cNvSpPr/>
                <p:nvPr/>
              </p:nvSpPr>
              <p:spPr>
                <a:xfrm rot="21138541">
                  <a:off x="7097150" y="1292659"/>
                  <a:ext cx="2152678" cy="1632321"/>
                </a:xfrm>
                <a:prstGeom prst="roundRect">
                  <a:avLst>
                    <a:gd name="adj" fmla="val 10669"/>
                  </a:avLst>
                </a:prstGeom>
                <a:solidFill>
                  <a:schemeClr val="bg1"/>
                </a:solidFill>
                <a:ln w="28575">
                  <a:noFill/>
                  <a:prstDash val="dash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95" name="矩形 194">
                  <a:extLst>
                    <a:ext uri="{FF2B5EF4-FFF2-40B4-BE49-F238E27FC236}">
                      <a16:creationId xmlns:a16="http://schemas.microsoft.com/office/drawing/2014/main" id="{2E83EA2C-2C0F-4DA3-BC06-2CE0198C861C}"/>
                    </a:ext>
                  </a:extLst>
                </p:cNvPr>
                <p:cNvSpPr/>
                <p:nvPr/>
              </p:nvSpPr>
              <p:spPr>
                <a:xfrm rot="21138541">
                  <a:off x="7422837" y="2290214"/>
                  <a:ext cx="1620957" cy="5232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1DCF5">
                          <a:lumMod val="25000"/>
                        </a:srgbClr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澳大利亚</a:t>
                  </a:r>
                </a:p>
              </p:txBody>
            </p:sp>
            <p:pic>
              <p:nvPicPr>
                <p:cNvPr id="191" name="图片 190">
                  <a:extLst>
                    <a:ext uri="{FF2B5EF4-FFF2-40B4-BE49-F238E27FC236}">
                      <a16:creationId xmlns:a16="http://schemas.microsoft.com/office/drawing/2014/main" id="{F2E2D6CC-5A02-4334-A3E8-6738A10348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38541">
                  <a:off x="7167974" y="1485954"/>
                  <a:ext cx="1987272" cy="705482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C1E50C5-B50F-4EB2-8326-9C9ACD033D9A}"/>
              </a:ext>
            </a:extLst>
          </p:cNvPr>
          <p:cNvGrpSpPr/>
          <p:nvPr/>
        </p:nvGrpSpPr>
        <p:grpSpPr>
          <a:xfrm>
            <a:off x="7922367" y="3093060"/>
            <a:ext cx="3184788" cy="3055429"/>
            <a:chOff x="7343473" y="3354907"/>
            <a:chExt cx="3184788" cy="3055429"/>
          </a:xfrm>
        </p:grpSpPr>
        <p:pic>
          <p:nvPicPr>
            <p:cNvPr id="45" name="PA_库_图片 10">
              <a:extLst>
                <a:ext uri="{FF2B5EF4-FFF2-40B4-BE49-F238E27FC236}">
                  <a16:creationId xmlns:a16="http://schemas.microsoft.com/office/drawing/2014/main" id="{BF3F5B7C-37F4-4449-A3CC-F6126781EA0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716">
              <a:off x="7343473" y="3354907"/>
              <a:ext cx="1947379" cy="112832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A1943D8-8550-4DD1-B9AA-00FEF48EA7B3}"/>
                </a:ext>
              </a:extLst>
            </p:cNvPr>
            <p:cNvGrpSpPr/>
            <p:nvPr/>
          </p:nvGrpSpPr>
          <p:grpSpPr>
            <a:xfrm>
              <a:off x="7676588" y="3971886"/>
              <a:ext cx="2851673" cy="2438450"/>
              <a:chOff x="7676588" y="3971886"/>
              <a:chExt cx="2851673" cy="2438450"/>
            </a:xfrm>
          </p:grpSpPr>
          <p:pic>
            <p:nvPicPr>
              <p:cNvPr id="54" name="PA_库_图片 10">
                <a:extLst>
                  <a:ext uri="{FF2B5EF4-FFF2-40B4-BE49-F238E27FC236}">
                    <a16:creationId xmlns:a16="http://schemas.microsoft.com/office/drawing/2014/main" id="{2DC59D3B-1012-44AE-B250-8F03D75F25E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3286">
                <a:off x="8250402" y="4456949"/>
                <a:ext cx="2277859" cy="1953387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>
                    <a:solidFill>
                      <a:srgbClr val="FF0000"/>
                    </a:solidFill>
                  </a14:hiddenLine>
                </a:ext>
              </a:extLst>
            </p:spPr>
          </p:pic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id="{AAABD949-C33D-4307-BF43-74D6F1B32E9D}"/>
                  </a:ext>
                </a:extLst>
              </p:cNvPr>
              <p:cNvGrpSpPr/>
              <p:nvPr/>
            </p:nvGrpSpPr>
            <p:grpSpPr>
              <a:xfrm>
                <a:off x="7676588" y="3971886"/>
                <a:ext cx="2353103" cy="1658844"/>
                <a:chOff x="7773825" y="4049423"/>
                <a:chExt cx="2353103" cy="1658844"/>
              </a:xfrm>
            </p:grpSpPr>
            <p:sp>
              <p:nvSpPr>
                <p:cNvPr id="199" name="椭圆 198">
                  <a:extLst>
                    <a:ext uri="{FF2B5EF4-FFF2-40B4-BE49-F238E27FC236}">
                      <a16:creationId xmlns:a16="http://schemas.microsoft.com/office/drawing/2014/main" id="{6F6FDED6-15B0-4CFD-A6B8-F1048C46D2E2}"/>
                    </a:ext>
                  </a:extLst>
                </p:cNvPr>
                <p:cNvSpPr/>
                <p:nvPr/>
              </p:nvSpPr>
              <p:spPr>
                <a:xfrm rot="1269989">
                  <a:off x="7773825" y="5578558"/>
                  <a:ext cx="1959981" cy="129709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01" name="矩形: 圆角 200">
                  <a:extLst>
                    <a:ext uri="{FF2B5EF4-FFF2-40B4-BE49-F238E27FC236}">
                      <a16:creationId xmlns:a16="http://schemas.microsoft.com/office/drawing/2014/main" id="{38947771-40E2-44A7-B07E-146C37411D8B}"/>
                    </a:ext>
                  </a:extLst>
                </p:cNvPr>
                <p:cNvSpPr/>
                <p:nvPr/>
              </p:nvSpPr>
              <p:spPr>
                <a:xfrm rot="1269989">
                  <a:off x="7974250" y="4049423"/>
                  <a:ext cx="2152678" cy="1632321"/>
                </a:xfrm>
                <a:prstGeom prst="roundRect">
                  <a:avLst>
                    <a:gd name="adj" fmla="val 10669"/>
                  </a:avLst>
                </a:prstGeom>
                <a:solidFill>
                  <a:schemeClr val="bg1"/>
                </a:solidFill>
                <a:ln w="28575">
                  <a:noFill/>
                  <a:prstDash val="dash"/>
                </a:ln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02" name="矩形 201">
                  <a:extLst>
                    <a:ext uri="{FF2B5EF4-FFF2-40B4-BE49-F238E27FC236}">
                      <a16:creationId xmlns:a16="http://schemas.microsoft.com/office/drawing/2014/main" id="{B13D24E5-E81D-496A-9A52-28928C3206C4}"/>
                    </a:ext>
                  </a:extLst>
                </p:cNvPr>
                <p:cNvSpPr/>
                <p:nvPr/>
              </p:nvSpPr>
              <p:spPr>
                <a:xfrm rot="1269989">
                  <a:off x="8258236" y="5020840"/>
                  <a:ext cx="1261883" cy="523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1DCF5">
                          <a:lumMod val="25000"/>
                        </a:srgbClr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新西兰</a:t>
                  </a:r>
                </a:p>
              </p:txBody>
            </p:sp>
            <p:pic>
              <p:nvPicPr>
                <p:cNvPr id="198" name="图片 197">
                  <a:extLst>
                    <a:ext uri="{FF2B5EF4-FFF2-40B4-BE49-F238E27FC236}">
                      <a16:creationId xmlns:a16="http://schemas.microsoft.com/office/drawing/2014/main" id="{5F091C6D-4EC2-4695-BCAC-10AFF2D1DE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269989">
                  <a:off x="8485027" y="4249774"/>
                  <a:ext cx="1371058" cy="746990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8866CCA-85F5-4955-9D01-D13A573688DA}"/>
              </a:ext>
            </a:extLst>
          </p:cNvPr>
          <p:cNvGrpSpPr/>
          <p:nvPr/>
        </p:nvGrpSpPr>
        <p:grpSpPr>
          <a:xfrm>
            <a:off x="2971573" y="683057"/>
            <a:ext cx="3312980" cy="1976506"/>
            <a:chOff x="2984541" y="878107"/>
            <a:chExt cx="3312980" cy="1976506"/>
          </a:xfrm>
        </p:grpSpPr>
        <p:pic>
          <p:nvPicPr>
            <p:cNvPr id="62" name="PA_库_图片 10">
              <a:extLst>
                <a:ext uri="{FF2B5EF4-FFF2-40B4-BE49-F238E27FC236}">
                  <a16:creationId xmlns:a16="http://schemas.microsoft.com/office/drawing/2014/main" id="{CEC8AD34-14F5-4B27-BA79-1138D80CAE0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28188">
              <a:off x="4822135" y="1379227"/>
              <a:ext cx="1726636" cy="122413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42" name="PA_库_图片 10">
              <a:extLst>
                <a:ext uri="{FF2B5EF4-FFF2-40B4-BE49-F238E27FC236}">
                  <a16:creationId xmlns:a16="http://schemas.microsoft.com/office/drawing/2014/main" id="{56CA6AE7-28E6-4336-B2F6-933D7BD2A5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40397">
              <a:off x="2814470" y="1048178"/>
              <a:ext cx="1794963" cy="1454822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grpSp>
          <p:nvGrpSpPr>
            <p:cNvPr id="233" name="组合 232">
              <a:extLst>
                <a:ext uri="{FF2B5EF4-FFF2-40B4-BE49-F238E27FC236}">
                  <a16:creationId xmlns:a16="http://schemas.microsoft.com/office/drawing/2014/main" id="{8C998DA8-38AC-4A77-A7BE-53AF999BF553}"/>
                </a:ext>
              </a:extLst>
            </p:cNvPr>
            <p:cNvGrpSpPr/>
            <p:nvPr/>
          </p:nvGrpSpPr>
          <p:grpSpPr>
            <a:xfrm>
              <a:off x="3585509" y="879405"/>
              <a:ext cx="2299667" cy="1677180"/>
              <a:chOff x="3173231" y="799005"/>
              <a:chExt cx="2299667" cy="1677180"/>
            </a:xfrm>
          </p:grpSpPr>
          <p:sp>
            <p:nvSpPr>
              <p:cNvPr id="228" name="椭圆 227">
                <a:extLst>
                  <a:ext uri="{FF2B5EF4-FFF2-40B4-BE49-F238E27FC236}">
                    <a16:creationId xmlns:a16="http://schemas.microsoft.com/office/drawing/2014/main" id="{ACE8DD0B-6989-46BA-B252-AF7DBC2455CB}"/>
                  </a:ext>
                </a:extLst>
              </p:cNvPr>
              <p:cNvSpPr/>
              <p:nvPr/>
            </p:nvSpPr>
            <p:spPr>
              <a:xfrm rot="1036664">
                <a:off x="3173231" y="2346476"/>
                <a:ext cx="1959981" cy="129709"/>
              </a:xfrm>
              <a:prstGeom prst="ellipse">
                <a:avLst/>
              </a:prstGeom>
              <a:solidFill>
                <a:schemeClr val="bg1">
                  <a:lumMod val="50000"/>
                  <a:alpha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矩形: 圆角 229">
                <a:extLst>
                  <a:ext uri="{FF2B5EF4-FFF2-40B4-BE49-F238E27FC236}">
                    <a16:creationId xmlns:a16="http://schemas.microsoft.com/office/drawing/2014/main" id="{86450F63-2596-4B98-ADE3-DCCB7B151B61}"/>
                  </a:ext>
                </a:extLst>
              </p:cNvPr>
              <p:cNvSpPr/>
              <p:nvPr/>
            </p:nvSpPr>
            <p:spPr>
              <a:xfrm rot="1036664">
                <a:off x="3320220" y="799005"/>
                <a:ext cx="2152678" cy="1632321"/>
              </a:xfrm>
              <a:prstGeom prst="roundRect">
                <a:avLst>
                  <a:gd name="adj" fmla="val 10669"/>
                </a:avLst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矩形 230">
                <a:extLst>
                  <a:ext uri="{FF2B5EF4-FFF2-40B4-BE49-F238E27FC236}">
                    <a16:creationId xmlns:a16="http://schemas.microsoft.com/office/drawing/2014/main" id="{0EF8E441-9C63-45B7-9778-34711DF0A117}"/>
                  </a:ext>
                </a:extLst>
              </p:cNvPr>
              <p:cNvSpPr/>
              <p:nvPr/>
            </p:nvSpPr>
            <p:spPr>
              <a:xfrm rot="1036664">
                <a:off x="3812385" y="1780410"/>
                <a:ext cx="902811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zh-CN" altLang="en-US" sz="2800" b="1" kern="0" dirty="0">
                    <a:solidFill>
                      <a:srgbClr val="C1DCF5">
                        <a:lumMod val="25000"/>
                      </a:srgbClr>
                    </a:solidFill>
                    <a:latin typeface="Arial"/>
                    <a:ea typeface="微软雅黑"/>
                  </a:rPr>
                  <a:t>法国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1DCF5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205" name="组合 204">
                <a:extLst>
                  <a:ext uri="{FF2B5EF4-FFF2-40B4-BE49-F238E27FC236}">
                    <a16:creationId xmlns:a16="http://schemas.microsoft.com/office/drawing/2014/main" id="{309D4F06-CC32-452F-9AC1-FC42CE33FCAE}"/>
                  </a:ext>
                </a:extLst>
              </p:cNvPr>
              <p:cNvGrpSpPr/>
              <p:nvPr/>
            </p:nvGrpSpPr>
            <p:grpSpPr>
              <a:xfrm rot="817297">
                <a:off x="4203698" y="880088"/>
                <a:ext cx="477194" cy="981959"/>
                <a:chOff x="6245851" y="1561831"/>
                <a:chExt cx="619292" cy="1274365"/>
              </a:xfrm>
            </p:grpSpPr>
            <p:sp>
              <p:nvSpPr>
                <p:cNvPr id="206" name="îšḻïḍè">
                  <a:extLst>
                    <a:ext uri="{FF2B5EF4-FFF2-40B4-BE49-F238E27FC236}">
                      <a16:creationId xmlns:a16="http://schemas.microsoft.com/office/drawing/2014/main" id="{081395AE-A612-4A02-B9A0-B75435857134}"/>
                    </a:ext>
                  </a:extLst>
                </p:cNvPr>
                <p:cNvSpPr/>
                <p:nvPr/>
              </p:nvSpPr>
              <p:spPr bwMode="auto">
                <a:xfrm rot="21270905">
                  <a:off x="6466185" y="2270267"/>
                  <a:ext cx="247167" cy="217438"/>
                </a:xfrm>
                <a:custGeom>
                  <a:avLst/>
                  <a:gdLst>
                    <a:gd name="T0" fmla="*/ 104 w 291"/>
                    <a:gd name="T1" fmla="*/ 112 h 256"/>
                    <a:gd name="T2" fmla="*/ 220 w 291"/>
                    <a:gd name="T3" fmla="*/ 241 h 256"/>
                    <a:gd name="T4" fmla="*/ 217 w 291"/>
                    <a:gd name="T5" fmla="*/ 184 h 256"/>
                    <a:gd name="T6" fmla="*/ 215 w 291"/>
                    <a:gd name="T7" fmla="*/ 126 h 256"/>
                    <a:gd name="T8" fmla="*/ 215 w 291"/>
                    <a:gd name="T9" fmla="*/ 77 h 256"/>
                    <a:gd name="T10" fmla="*/ 243 w 291"/>
                    <a:gd name="T11" fmla="*/ 100 h 256"/>
                    <a:gd name="T12" fmla="*/ 271 w 291"/>
                    <a:gd name="T13" fmla="*/ 135 h 256"/>
                    <a:gd name="T14" fmla="*/ 248 w 291"/>
                    <a:gd name="T15" fmla="*/ 159 h 256"/>
                    <a:gd name="T16" fmla="*/ 280 w 291"/>
                    <a:gd name="T17" fmla="*/ 197 h 256"/>
                    <a:gd name="T18" fmla="*/ 289 w 291"/>
                    <a:gd name="T19" fmla="*/ 256 h 256"/>
                    <a:gd name="T20" fmla="*/ 227 w 291"/>
                    <a:gd name="T21" fmla="*/ 243 h 256"/>
                    <a:gd name="T22" fmla="*/ 260 w 291"/>
                    <a:gd name="T23" fmla="*/ 248 h 256"/>
                    <a:gd name="T24" fmla="*/ 0 w 291"/>
                    <a:gd name="T25" fmla="*/ 207 h 256"/>
                    <a:gd name="T26" fmla="*/ 30 w 291"/>
                    <a:gd name="T27" fmla="*/ 154 h 256"/>
                    <a:gd name="T28" fmla="*/ 56 w 291"/>
                    <a:gd name="T29" fmla="*/ 100 h 256"/>
                    <a:gd name="T30" fmla="*/ 92 w 291"/>
                    <a:gd name="T31" fmla="*/ 77 h 256"/>
                    <a:gd name="T32" fmla="*/ 127 w 291"/>
                    <a:gd name="T33" fmla="*/ 62 h 256"/>
                    <a:gd name="T34" fmla="*/ 110 w 291"/>
                    <a:gd name="T35" fmla="*/ 112 h 256"/>
                    <a:gd name="T36" fmla="*/ 90 w 291"/>
                    <a:gd name="T37" fmla="*/ 166 h 256"/>
                    <a:gd name="T38" fmla="*/ 69 w 291"/>
                    <a:gd name="T39" fmla="*/ 220 h 256"/>
                    <a:gd name="T40" fmla="*/ 43 w 291"/>
                    <a:gd name="T41" fmla="*/ 192 h 256"/>
                    <a:gd name="T42" fmla="*/ 48 w 291"/>
                    <a:gd name="T43" fmla="*/ 190 h 256"/>
                    <a:gd name="T44" fmla="*/ 229 w 291"/>
                    <a:gd name="T45" fmla="*/ 38 h 256"/>
                    <a:gd name="T46" fmla="*/ 100 w 291"/>
                    <a:gd name="T47" fmla="*/ 18 h 256"/>
                    <a:gd name="T48" fmla="*/ 117 w 291"/>
                    <a:gd name="T49" fmla="*/ 2 h 256"/>
                    <a:gd name="T50" fmla="*/ 128 w 291"/>
                    <a:gd name="T51" fmla="*/ 20 h 256"/>
                    <a:gd name="T52" fmla="*/ 158 w 291"/>
                    <a:gd name="T53" fmla="*/ 23 h 256"/>
                    <a:gd name="T54" fmla="*/ 196 w 291"/>
                    <a:gd name="T55" fmla="*/ 30 h 256"/>
                    <a:gd name="T56" fmla="*/ 227 w 291"/>
                    <a:gd name="T57" fmla="*/ 34 h 256"/>
                    <a:gd name="T58" fmla="*/ 250 w 291"/>
                    <a:gd name="T59" fmla="*/ 38 h 256"/>
                    <a:gd name="T60" fmla="*/ 265 w 291"/>
                    <a:gd name="T61" fmla="*/ 61 h 256"/>
                    <a:gd name="T62" fmla="*/ 238 w 291"/>
                    <a:gd name="T63" fmla="*/ 59 h 256"/>
                    <a:gd name="T64" fmla="*/ 196 w 291"/>
                    <a:gd name="T65" fmla="*/ 36 h 256"/>
                    <a:gd name="T66" fmla="*/ 156 w 291"/>
                    <a:gd name="T67" fmla="*/ 30 h 256"/>
                    <a:gd name="T68" fmla="*/ 110 w 291"/>
                    <a:gd name="T69" fmla="*/ 39 h 256"/>
                    <a:gd name="T70" fmla="*/ 87 w 291"/>
                    <a:gd name="T71" fmla="*/ 36 h 256"/>
                    <a:gd name="T72" fmla="*/ 113 w 291"/>
                    <a:gd name="T73" fmla="*/ 10 h 256"/>
                    <a:gd name="T74" fmla="*/ 113 w 291"/>
                    <a:gd name="T75" fmla="*/ 33 h 256"/>
                    <a:gd name="T76" fmla="*/ 155 w 291"/>
                    <a:gd name="T77" fmla="*/ 25 h 256"/>
                    <a:gd name="T78" fmla="*/ 173 w 291"/>
                    <a:gd name="T79" fmla="*/ 43 h 256"/>
                    <a:gd name="T80" fmla="*/ 176 w 291"/>
                    <a:gd name="T81" fmla="*/ 44 h 256"/>
                    <a:gd name="T82" fmla="*/ 224 w 291"/>
                    <a:gd name="T83" fmla="*/ 38 h 256"/>
                    <a:gd name="T84" fmla="*/ 240 w 291"/>
                    <a:gd name="T85" fmla="*/ 30 h 256"/>
                    <a:gd name="T86" fmla="*/ 238 w 291"/>
                    <a:gd name="T87" fmla="*/ 110 h 256"/>
                    <a:gd name="T88" fmla="*/ 245 w 291"/>
                    <a:gd name="T89" fmla="*/ 130 h 256"/>
                    <a:gd name="T90" fmla="*/ 243 w 291"/>
                    <a:gd name="T91" fmla="*/ 164 h 256"/>
                    <a:gd name="T92" fmla="*/ 240 w 291"/>
                    <a:gd name="T93" fmla="*/ 133 h 256"/>
                    <a:gd name="T94" fmla="*/ 247 w 291"/>
                    <a:gd name="T95" fmla="*/ 154 h 256"/>
                    <a:gd name="T96" fmla="*/ 250 w 291"/>
                    <a:gd name="T97" fmla="*/ 189 h 256"/>
                    <a:gd name="T98" fmla="*/ 247 w 291"/>
                    <a:gd name="T99" fmla="*/ 192 h 256"/>
                    <a:gd name="T100" fmla="*/ 255 w 291"/>
                    <a:gd name="T101" fmla="*/ 213 h 256"/>
                    <a:gd name="T102" fmla="*/ 89 w 291"/>
                    <a:gd name="T103" fmla="*/ 89 h 256"/>
                    <a:gd name="T104" fmla="*/ 87 w 291"/>
                    <a:gd name="T105" fmla="*/ 105 h 256"/>
                    <a:gd name="T106" fmla="*/ 61 w 291"/>
                    <a:gd name="T107" fmla="*/ 105 h 256"/>
                    <a:gd name="T108" fmla="*/ 67 w 291"/>
                    <a:gd name="T109" fmla="*/ 138 h 256"/>
                    <a:gd name="T110" fmla="*/ 62 w 291"/>
                    <a:gd name="T111" fmla="*/ 159 h 256"/>
                    <a:gd name="T112" fmla="*/ 56 w 291"/>
                    <a:gd name="T113" fmla="*/ 163 h 256"/>
                    <a:gd name="T114" fmla="*/ 51 w 291"/>
                    <a:gd name="T115" fmla="*/ 182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91" h="256">
                      <a:moveTo>
                        <a:pt x="104" y="112"/>
                      </a:moveTo>
                      <a:lnTo>
                        <a:pt x="85" y="110"/>
                      </a:lnTo>
                      <a:lnTo>
                        <a:pt x="77" y="128"/>
                      </a:lnTo>
                      <a:lnTo>
                        <a:pt x="104" y="112"/>
                      </a:lnTo>
                      <a:close/>
                      <a:moveTo>
                        <a:pt x="289" y="256"/>
                      </a:moveTo>
                      <a:lnTo>
                        <a:pt x="222" y="246"/>
                      </a:lnTo>
                      <a:lnTo>
                        <a:pt x="222" y="243"/>
                      </a:lnTo>
                      <a:lnTo>
                        <a:pt x="220" y="241"/>
                      </a:lnTo>
                      <a:lnTo>
                        <a:pt x="248" y="218"/>
                      </a:lnTo>
                      <a:lnTo>
                        <a:pt x="217" y="187"/>
                      </a:lnTo>
                      <a:lnTo>
                        <a:pt x="219" y="185"/>
                      </a:lnTo>
                      <a:lnTo>
                        <a:pt x="217" y="184"/>
                      </a:lnTo>
                      <a:lnTo>
                        <a:pt x="242" y="159"/>
                      </a:lnTo>
                      <a:lnTo>
                        <a:pt x="214" y="128"/>
                      </a:lnTo>
                      <a:lnTo>
                        <a:pt x="215" y="126"/>
                      </a:lnTo>
                      <a:lnTo>
                        <a:pt x="215" y="126"/>
                      </a:lnTo>
                      <a:lnTo>
                        <a:pt x="214" y="125"/>
                      </a:lnTo>
                      <a:lnTo>
                        <a:pt x="237" y="105"/>
                      </a:lnTo>
                      <a:lnTo>
                        <a:pt x="212" y="80"/>
                      </a:lnTo>
                      <a:lnTo>
                        <a:pt x="215" y="77"/>
                      </a:lnTo>
                      <a:lnTo>
                        <a:pt x="238" y="102"/>
                      </a:lnTo>
                      <a:lnTo>
                        <a:pt x="238" y="82"/>
                      </a:lnTo>
                      <a:lnTo>
                        <a:pt x="242" y="82"/>
                      </a:lnTo>
                      <a:lnTo>
                        <a:pt x="243" y="100"/>
                      </a:lnTo>
                      <a:lnTo>
                        <a:pt x="263" y="84"/>
                      </a:lnTo>
                      <a:lnTo>
                        <a:pt x="265" y="87"/>
                      </a:lnTo>
                      <a:lnTo>
                        <a:pt x="243" y="107"/>
                      </a:lnTo>
                      <a:lnTo>
                        <a:pt x="271" y="135"/>
                      </a:lnTo>
                      <a:lnTo>
                        <a:pt x="270" y="136"/>
                      </a:lnTo>
                      <a:lnTo>
                        <a:pt x="270" y="136"/>
                      </a:lnTo>
                      <a:lnTo>
                        <a:pt x="271" y="136"/>
                      </a:lnTo>
                      <a:lnTo>
                        <a:pt x="248" y="159"/>
                      </a:lnTo>
                      <a:lnTo>
                        <a:pt x="280" y="194"/>
                      </a:lnTo>
                      <a:lnTo>
                        <a:pt x="278" y="195"/>
                      </a:lnTo>
                      <a:lnTo>
                        <a:pt x="278" y="195"/>
                      </a:lnTo>
                      <a:lnTo>
                        <a:pt x="280" y="197"/>
                      </a:lnTo>
                      <a:lnTo>
                        <a:pt x="255" y="218"/>
                      </a:lnTo>
                      <a:lnTo>
                        <a:pt x="291" y="253"/>
                      </a:lnTo>
                      <a:lnTo>
                        <a:pt x="289" y="254"/>
                      </a:lnTo>
                      <a:lnTo>
                        <a:pt x="289" y="256"/>
                      </a:lnTo>
                      <a:close/>
                      <a:moveTo>
                        <a:pt x="227" y="243"/>
                      </a:moveTo>
                      <a:lnTo>
                        <a:pt x="255" y="246"/>
                      </a:lnTo>
                      <a:lnTo>
                        <a:pt x="252" y="222"/>
                      </a:lnTo>
                      <a:lnTo>
                        <a:pt x="227" y="243"/>
                      </a:lnTo>
                      <a:close/>
                      <a:moveTo>
                        <a:pt x="260" y="248"/>
                      </a:moveTo>
                      <a:lnTo>
                        <a:pt x="283" y="251"/>
                      </a:lnTo>
                      <a:lnTo>
                        <a:pt x="257" y="225"/>
                      </a:lnTo>
                      <a:lnTo>
                        <a:pt x="260" y="248"/>
                      </a:lnTo>
                      <a:close/>
                      <a:moveTo>
                        <a:pt x="67" y="222"/>
                      </a:moveTo>
                      <a:lnTo>
                        <a:pt x="0" y="212"/>
                      </a:lnTo>
                      <a:lnTo>
                        <a:pt x="2" y="210"/>
                      </a:lnTo>
                      <a:lnTo>
                        <a:pt x="0" y="207"/>
                      </a:lnTo>
                      <a:lnTo>
                        <a:pt x="44" y="185"/>
                      </a:lnTo>
                      <a:lnTo>
                        <a:pt x="28" y="158"/>
                      </a:lnTo>
                      <a:lnTo>
                        <a:pt x="30" y="158"/>
                      </a:lnTo>
                      <a:lnTo>
                        <a:pt x="30" y="154"/>
                      </a:lnTo>
                      <a:lnTo>
                        <a:pt x="69" y="131"/>
                      </a:lnTo>
                      <a:lnTo>
                        <a:pt x="54" y="103"/>
                      </a:lnTo>
                      <a:lnTo>
                        <a:pt x="57" y="103"/>
                      </a:lnTo>
                      <a:lnTo>
                        <a:pt x="56" y="100"/>
                      </a:lnTo>
                      <a:lnTo>
                        <a:pt x="90" y="82"/>
                      </a:lnTo>
                      <a:lnTo>
                        <a:pt x="74" y="57"/>
                      </a:lnTo>
                      <a:lnTo>
                        <a:pt x="79" y="56"/>
                      </a:lnTo>
                      <a:lnTo>
                        <a:pt x="92" y="77"/>
                      </a:lnTo>
                      <a:lnTo>
                        <a:pt x="99" y="61"/>
                      </a:lnTo>
                      <a:lnTo>
                        <a:pt x="102" y="62"/>
                      </a:lnTo>
                      <a:lnTo>
                        <a:pt x="95" y="79"/>
                      </a:lnTo>
                      <a:lnTo>
                        <a:pt x="127" y="62"/>
                      </a:lnTo>
                      <a:lnTo>
                        <a:pt x="128" y="67"/>
                      </a:lnTo>
                      <a:lnTo>
                        <a:pt x="95" y="84"/>
                      </a:lnTo>
                      <a:lnTo>
                        <a:pt x="112" y="110"/>
                      </a:lnTo>
                      <a:lnTo>
                        <a:pt x="110" y="112"/>
                      </a:lnTo>
                      <a:lnTo>
                        <a:pt x="112" y="113"/>
                      </a:lnTo>
                      <a:lnTo>
                        <a:pt x="76" y="133"/>
                      </a:lnTo>
                      <a:lnTo>
                        <a:pt x="92" y="164"/>
                      </a:lnTo>
                      <a:lnTo>
                        <a:pt x="90" y="166"/>
                      </a:lnTo>
                      <a:lnTo>
                        <a:pt x="90" y="167"/>
                      </a:lnTo>
                      <a:lnTo>
                        <a:pt x="51" y="187"/>
                      </a:lnTo>
                      <a:lnTo>
                        <a:pt x="71" y="218"/>
                      </a:lnTo>
                      <a:lnTo>
                        <a:pt x="69" y="220"/>
                      </a:lnTo>
                      <a:lnTo>
                        <a:pt x="67" y="222"/>
                      </a:lnTo>
                      <a:close/>
                      <a:moveTo>
                        <a:pt x="8" y="208"/>
                      </a:moveTo>
                      <a:lnTo>
                        <a:pt x="33" y="212"/>
                      </a:lnTo>
                      <a:lnTo>
                        <a:pt x="43" y="192"/>
                      </a:lnTo>
                      <a:lnTo>
                        <a:pt x="8" y="208"/>
                      </a:lnTo>
                      <a:close/>
                      <a:moveTo>
                        <a:pt x="36" y="213"/>
                      </a:moveTo>
                      <a:lnTo>
                        <a:pt x="64" y="217"/>
                      </a:lnTo>
                      <a:lnTo>
                        <a:pt x="48" y="190"/>
                      </a:lnTo>
                      <a:lnTo>
                        <a:pt x="36" y="213"/>
                      </a:lnTo>
                      <a:close/>
                      <a:moveTo>
                        <a:pt x="237" y="51"/>
                      </a:moveTo>
                      <a:lnTo>
                        <a:pt x="235" y="28"/>
                      </a:lnTo>
                      <a:lnTo>
                        <a:pt x="229" y="38"/>
                      </a:lnTo>
                      <a:lnTo>
                        <a:pt x="237" y="51"/>
                      </a:lnTo>
                      <a:close/>
                      <a:moveTo>
                        <a:pt x="87" y="36"/>
                      </a:moveTo>
                      <a:lnTo>
                        <a:pt x="84" y="33"/>
                      </a:lnTo>
                      <a:lnTo>
                        <a:pt x="100" y="18"/>
                      </a:lnTo>
                      <a:lnTo>
                        <a:pt x="95" y="2"/>
                      </a:lnTo>
                      <a:lnTo>
                        <a:pt x="100" y="0"/>
                      </a:lnTo>
                      <a:lnTo>
                        <a:pt x="104" y="15"/>
                      </a:lnTo>
                      <a:lnTo>
                        <a:pt x="117" y="2"/>
                      </a:lnTo>
                      <a:lnTo>
                        <a:pt x="118" y="3"/>
                      </a:lnTo>
                      <a:lnTo>
                        <a:pt x="118" y="3"/>
                      </a:lnTo>
                      <a:lnTo>
                        <a:pt x="120" y="3"/>
                      </a:lnTo>
                      <a:lnTo>
                        <a:pt x="128" y="20"/>
                      </a:lnTo>
                      <a:lnTo>
                        <a:pt x="143" y="7"/>
                      </a:lnTo>
                      <a:lnTo>
                        <a:pt x="145" y="8"/>
                      </a:lnTo>
                      <a:lnTo>
                        <a:pt x="146" y="7"/>
                      </a:lnTo>
                      <a:lnTo>
                        <a:pt x="158" y="23"/>
                      </a:lnTo>
                      <a:lnTo>
                        <a:pt x="178" y="11"/>
                      </a:lnTo>
                      <a:lnTo>
                        <a:pt x="178" y="13"/>
                      </a:lnTo>
                      <a:lnTo>
                        <a:pt x="179" y="11"/>
                      </a:lnTo>
                      <a:lnTo>
                        <a:pt x="196" y="30"/>
                      </a:lnTo>
                      <a:lnTo>
                        <a:pt x="214" y="16"/>
                      </a:lnTo>
                      <a:lnTo>
                        <a:pt x="214" y="18"/>
                      </a:lnTo>
                      <a:lnTo>
                        <a:pt x="217" y="18"/>
                      </a:lnTo>
                      <a:lnTo>
                        <a:pt x="227" y="34"/>
                      </a:lnTo>
                      <a:lnTo>
                        <a:pt x="235" y="21"/>
                      </a:lnTo>
                      <a:lnTo>
                        <a:pt x="238" y="23"/>
                      </a:lnTo>
                      <a:lnTo>
                        <a:pt x="240" y="21"/>
                      </a:lnTo>
                      <a:lnTo>
                        <a:pt x="250" y="38"/>
                      </a:lnTo>
                      <a:lnTo>
                        <a:pt x="260" y="25"/>
                      </a:lnTo>
                      <a:lnTo>
                        <a:pt x="263" y="28"/>
                      </a:lnTo>
                      <a:lnTo>
                        <a:pt x="253" y="43"/>
                      </a:lnTo>
                      <a:lnTo>
                        <a:pt x="265" y="61"/>
                      </a:lnTo>
                      <a:lnTo>
                        <a:pt x="261" y="64"/>
                      </a:lnTo>
                      <a:lnTo>
                        <a:pt x="250" y="46"/>
                      </a:lnTo>
                      <a:lnTo>
                        <a:pt x="240" y="61"/>
                      </a:lnTo>
                      <a:lnTo>
                        <a:pt x="238" y="59"/>
                      </a:lnTo>
                      <a:lnTo>
                        <a:pt x="237" y="59"/>
                      </a:lnTo>
                      <a:lnTo>
                        <a:pt x="225" y="41"/>
                      </a:lnTo>
                      <a:lnTo>
                        <a:pt x="215" y="57"/>
                      </a:lnTo>
                      <a:lnTo>
                        <a:pt x="196" y="36"/>
                      </a:lnTo>
                      <a:lnTo>
                        <a:pt x="174" y="51"/>
                      </a:lnTo>
                      <a:lnTo>
                        <a:pt x="173" y="49"/>
                      </a:lnTo>
                      <a:lnTo>
                        <a:pt x="171" y="49"/>
                      </a:lnTo>
                      <a:lnTo>
                        <a:pt x="156" y="30"/>
                      </a:lnTo>
                      <a:lnTo>
                        <a:pt x="133" y="46"/>
                      </a:lnTo>
                      <a:lnTo>
                        <a:pt x="127" y="26"/>
                      </a:lnTo>
                      <a:lnTo>
                        <a:pt x="110" y="41"/>
                      </a:lnTo>
                      <a:lnTo>
                        <a:pt x="110" y="39"/>
                      </a:lnTo>
                      <a:lnTo>
                        <a:pt x="110" y="39"/>
                      </a:lnTo>
                      <a:lnTo>
                        <a:pt x="107" y="39"/>
                      </a:lnTo>
                      <a:lnTo>
                        <a:pt x="102" y="21"/>
                      </a:lnTo>
                      <a:lnTo>
                        <a:pt x="87" y="36"/>
                      </a:lnTo>
                      <a:close/>
                      <a:moveTo>
                        <a:pt x="113" y="10"/>
                      </a:moveTo>
                      <a:lnTo>
                        <a:pt x="105" y="18"/>
                      </a:lnTo>
                      <a:lnTo>
                        <a:pt x="108" y="31"/>
                      </a:lnTo>
                      <a:lnTo>
                        <a:pt x="113" y="10"/>
                      </a:lnTo>
                      <a:close/>
                      <a:moveTo>
                        <a:pt x="113" y="33"/>
                      </a:moveTo>
                      <a:lnTo>
                        <a:pt x="125" y="23"/>
                      </a:lnTo>
                      <a:lnTo>
                        <a:pt x="118" y="10"/>
                      </a:lnTo>
                      <a:lnTo>
                        <a:pt x="113" y="33"/>
                      </a:lnTo>
                      <a:close/>
                      <a:moveTo>
                        <a:pt x="145" y="11"/>
                      </a:moveTo>
                      <a:lnTo>
                        <a:pt x="130" y="23"/>
                      </a:lnTo>
                      <a:lnTo>
                        <a:pt x="136" y="36"/>
                      </a:lnTo>
                      <a:lnTo>
                        <a:pt x="155" y="25"/>
                      </a:lnTo>
                      <a:lnTo>
                        <a:pt x="145" y="11"/>
                      </a:lnTo>
                      <a:close/>
                      <a:moveTo>
                        <a:pt x="176" y="18"/>
                      </a:moveTo>
                      <a:lnTo>
                        <a:pt x="159" y="26"/>
                      </a:lnTo>
                      <a:lnTo>
                        <a:pt x="173" y="43"/>
                      </a:lnTo>
                      <a:lnTo>
                        <a:pt x="176" y="18"/>
                      </a:lnTo>
                      <a:close/>
                      <a:moveTo>
                        <a:pt x="192" y="33"/>
                      </a:moveTo>
                      <a:lnTo>
                        <a:pt x="179" y="18"/>
                      </a:lnTo>
                      <a:lnTo>
                        <a:pt x="176" y="44"/>
                      </a:lnTo>
                      <a:lnTo>
                        <a:pt x="192" y="33"/>
                      </a:lnTo>
                      <a:close/>
                      <a:moveTo>
                        <a:pt x="199" y="33"/>
                      </a:moveTo>
                      <a:lnTo>
                        <a:pt x="214" y="51"/>
                      </a:lnTo>
                      <a:lnTo>
                        <a:pt x="224" y="38"/>
                      </a:lnTo>
                      <a:lnTo>
                        <a:pt x="214" y="21"/>
                      </a:lnTo>
                      <a:lnTo>
                        <a:pt x="199" y="33"/>
                      </a:lnTo>
                      <a:close/>
                      <a:moveTo>
                        <a:pt x="247" y="43"/>
                      </a:moveTo>
                      <a:lnTo>
                        <a:pt x="240" y="30"/>
                      </a:lnTo>
                      <a:lnTo>
                        <a:pt x="240" y="52"/>
                      </a:lnTo>
                      <a:lnTo>
                        <a:pt x="247" y="43"/>
                      </a:lnTo>
                      <a:close/>
                      <a:moveTo>
                        <a:pt x="240" y="128"/>
                      </a:moveTo>
                      <a:lnTo>
                        <a:pt x="238" y="110"/>
                      </a:lnTo>
                      <a:lnTo>
                        <a:pt x="220" y="126"/>
                      </a:lnTo>
                      <a:lnTo>
                        <a:pt x="240" y="128"/>
                      </a:lnTo>
                      <a:close/>
                      <a:moveTo>
                        <a:pt x="243" y="112"/>
                      </a:moveTo>
                      <a:lnTo>
                        <a:pt x="245" y="130"/>
                      </a:lnTo>
                      <a:lnTo>
                        <a:pt x="263" y="133"/>
                      </a:lnTo>
                      <a:lnTo>
                        <a:pt x="243" y="112"/>
                      </a:lnTo>
                      <a:close/>
                      <a:moveTo>
                        <a:pt x="247" y="187"/>
                      </a:moveTo>
                      <a:lnTo>
                        <a:pt x="243" y="164"/>
                      </a:lnTo>
                      <a:lnTo>
                        <a:pt x="224" y="184"/>
                      </a:lnTo>
                      <a:lnTo>
                        <a:pt x="247" y="187"/>
                      </a:lnTo>
                      <a:close/>
                      <a:moveTo>
                        <a:pt x="242" y="153"/>
                      </a:moveTo>
                      <a:lnTo>
                        <a:pt x="240" y="133"/>
                      </a:lnTo>
                      <a:lnTo>
                        <a:pt x="222" y="130"/>
                      </a:lnTo>
                      <a:lnTo>
                        <a:pt x="242" y="153"/>
                      </a:lnTo>
                      <a:close/>
                      <a:moveTo>
                        <a:pt x="245" y="135"/>
                      </a:moveTo>
                      <a:lnTo>
                        <a:pt x="247" y="154"/>
                      </a:lnTo>
                      <a:lnTo>
                        <a:pt x="265" y="136"/>
                      </a:lnTo>
                      <a:lnTo>
                        <a:pt x="245" y="135"/>
                      </a:lnTo>
                      <a:close/>
                      <a:moveTo>
                        <a:pt x="248" y="166"/>
                      </a:moveTo>
                      <a:lnTo>
                        <a:pt x="250" y="189"/>
                      </a:lnTo>
                      <a:lnTo>
                        <a:pt x="273" y="192"/>
                      </a:lnTo>
                      <a:lnTo>
                        <a:pt x="248" y="166"/>
                      </a:lnTo>
                      <a:close/>
                      <a:moveTo>
                        <a:pt x="250" y="213"/>
                      </a:moveTo>
                      <a:lnTo>
                        <a:pt x="247" y="192"/>
                      </a:lnTo>
                      <a:lnTo>
                        <a:pt x="225" y="189"/>
                      </a:lnTo>
                      <a:lnTo>
                        <a:pt x="250" y="213"/>
                      </a:lnTo>
                      <a:close/>
                      <a:moveTo>
                        <a:pt x="252" y="194"/>
                      </a:moveTo>
                      <a:lnTo>
                        <a:pt x="255" y="213"/>
                      </a:lnTo>
                      <a:lnTo>
                        <a:pt x="273" y="197"/>
                      </a:lnTo>
                      <a:lnTo>
                        <a:pt x="252" y="194"/>
                      </a:lnTo>
                      <a:close/>
                      <a:moveTo>
                        <a:pt x="82" y="105"/>
                      </a:moveTo>
                      <a:lnTo>
                        <a:pt x="89" y="89"/>
                      </a:lnTo>
                      <a:lnTo>
                        <a:pt x="64" y="102"/>
                      </a:lnTo>
                      <a:lnTo>
                        <a:pt x="82" y="105"/>
                      </a:lnTo>
                      <a:close/>
                      <a:moveTo>
                        <a:pt x="94" y="87"/>
                      </a:moveTo>
                      <a:lnTo>
                        <a:pt x="87" y="105"/>
                      </a:lnTo>
                      <a:lnTo>
                        <a:pt x="107" y="108"/>
                      </a:lnTo>
                      <a:lnTo>
                        <a:pt x="94" y="87"/>
                      </a:lnTo>
                      <a:close/>
                      <a:moveTo>
                        <a:pt x="81" y="108"/>
                      </a:moveTo>
                      <a:lnTo>
                        <a:pt x="61" y="105"/>
                      </a:lnTo>
                      <a:lnTo>
                        <a:pt x="72" y="128"/>
                      </a:lnTo>
                      <a:lnTo>
                        <a:pt x="81" y="108"/>
                      </a:lnTo>
                      <a:close/>
                      <a:moveTo>
                        <a:pt x="59" y="159"/>
                      </a:moveTo>
                      <a:lnTo>
                        <a:pt x="67" y="138"/>
                      </a:lnTo>
                      <a:lnTo>
                        <a:pt x="36" y="156"/>
                      </a:lnTo>
                      <a:lnTo>
                        <a:pt x="59" y="159"/>
                      </a:lnTo>
                      <a:close/>
                      <a:moveTo>
                        <a:pt x="72" y="138"/>
                      </a:moveTo>
                      <a:lnTo>
                        <a:pt x="62" y="159"/>
                      </a:lnTo>
                      <a:lnTo>
                        <a:pt x="85" y="163"/>
                      </a:lnTo>
                      <a:lnTo>
                        <a:pt x="72" y="138"/>
                      </a:lnTo>
                      <a:close/>
                      <a:moveTo>
                        <a:pt x="48" y="181"/>
                      </a:moveTo>
                      <a:lnTo>
                        <a:pt x="56" y="163"/>
                      </a:lnTo>
                      <a:lnTo>
                        <a:pt x="34" y="159"/>
                      </a:lnTo>
                      <a:lnTo>
                        <a:pt x="48" y="181"/>
                      </a:lnTo>
                      <a:close/>
                      <a:moveTo>
                        <a:pt x="61" y="164"/>
                      </a:moveTo>
                      <a:lnTo>
                        <a:pt x="51" y="182"/>
                      </a:lnTo>
                      <a:lnTo>
                        <a:pt x="82" y="167"/>
                      </a:lnTo>
                      <a:lnTo>
                        <a:pt x="61" y="164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išḻíḋé">
                  <a:extLst>
                    <a:ext uri="{FF2B5EF4-FFF2-40B4-BE49-F238E27FC236}">
                      <a16:creationId xmlns:a16="http://schemas.microsoft.com/office/drawing/2014/main" id="{77AC82BC-FD14-4174-9795-2A906C1F882A}"/>
                    </a:ext>
                  </a:extLst>
                </p:cNvPr>
                <p:cNvSpPr/>
                <p:nvPr/>
              </p:nvSpPr>
              <p:spPr bwMode="auto">
                <a:xfrm rot="21270905">
                  <a:off x="6525926" y="2297342"/>
                  <a:ext cx="159682" cy="43318"/>
                </a:xfrm>
                <a:custGeom>
                  <a:avLst/>
                  <a:gdLst>
                    <a:gd name="T0" fmla="*/ 113 w 114"/>
                    <a:gd name="T1" fmla="*/ 17 h 31"/>
                    <a:gd name="T2" fmla="*/ 59 w 114"/>
                    <a:gd name="T3" fmla="*/ 9 h 31"/>
                    <a:gd name="T4" fmla="*/ 58 w 114"/>
                    <a:gd name="T5" fmla="*/ 9 h 31"/>
                    <a:gd name="T6" fmla="*/ 5 w 114"/>
                    <a:gd name="T7" fmla="*/ 0 h 31"/>
                    <a:gd name="T8" fmla="*/ 0 w 114"/>
                    <a:gd name="T9" fmla="*/ 14 h 31"/>
                    <a:gd name="T10" fmla="*/ 30 w 114"/>
                    <a:gd name="T11" fmla="*/ 19 h 31"/>
                    <a:gd name="T12" fmla="*/ 56 w 114"/>
                    <a:gd name="T13" fmla="*/ 23 h 31"/>
                    <a:gd name="T14" fmla="*/ 57 w 114"/>
                    <a:gd name="T15" fmla="*/ 23 h 31"/>
                    <a:gd name="T16" fmla="*/ 83 w 114"/>
                    <a:gd name="T17" fmla="*/ 27 h 31"/>
                    <a:gd name="T18" fmla="*/ 114 w 114"/>
                    <a:gd name="T19" fmla="*/ 31 h 31"/>
                    <a:gd name="T20" fmla="*/ 113 w 114"/>
                    <a:gd name="T2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31">
                      <a:moveTo>
                        <a:pt x="113" y="17"/>
                      </a:move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58" y="9"/>
                        <a:pt x="58" y="9"/>
                        <a:pt x="58" y="9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5"/>
                        <a:pt x="1" y="9"/>
                        <a:pt x="0" y="14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56" y="23"/>
                        <a:pt x="56" y="23"/>
                        <a:pt x="56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83" y="27"/>
                        <a:pt x="83" y="27"/>
                        <a:pt x="83" y="27"/>
                      </a:cubicBezTo>
                      <a:cubicBezTo>
                        <a:pt x="114" y="31"/>
                        <a:pt x="114" y="31"/>
                        <a:pt x="114" y="31"/>
                      </a:cubicBezTo>
                      <a:cubicBezTo>
                        <a:pt x="113" y="27"/>
                        <a:pt x="113" y="22"/>
                        <a:pt x="113" y="17"/>
                      </a:cubicBez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íŝļíḓê">
                  <a:extLst>
                    <a:ext uri="{FF2B5EF4-FFF2-40B4-BE49-F238E27FC236}">
                      <a16:creationId xmlns:a16="http://schemas.microsoft.com/office/drawing/2014/main" id="{759FA697-031B-4F6A-8692-E2AA617F78F3}"/>
                    </a:ext>
                  </a:extLst>
                </p:cNvPr>
                <p:cNvSpPr/>
                <p:nvPr/>
              </p:nvSpPr>
              <p:spPr bwMode="auto">
                <a:xfrm rot="21270905">
                  <a:off x="6284088" y="2570714"/>
                  <a:ext cx="218288" cy="214890"/>
                </a:xfrm>
                <a:custGeom>
                  <a:avLst/>
                  <a:gdLst>
                    <a:gd name="T0" fmla="*/ 161 w 257"/>
                    <a:gd name="T1" fmla="*/ 82 h 253"/>
                    <a:gd name="T2" fmla="*/ 183 w 257"/>
                    <a:gd name="T3" fmla="*/ 85 h 253"/>
                    <a:gd name="T4" fmla="*/ 12 w 257"/>
                    <a:gd name="T5" fmla="*/ 220 h 253"/>
                    <a:gd name="T6" fmla="*/ 69 w 257"/>
                    <a:gd name="T7" fmla="*/ 144 h 253"/>
                    <a:gd name="T8" fmla="*/ 71 w 257"/>
                    <a:gd name="T9" fmla="*/ 141 h 253"/>
                    <a:gd name="T10" fmla="*/ 74 w 257"/>
                    <a:gd name="T11" fmla="*/ 138 h 253"/>
                    <a:gd name="T12" fmla="*/ 128 w 257"/>
                    <a:gd name="T13" fmla="*/ 113 h 253"/>
                    <a:gd name="T14" fmla="*/ 122 w 257"/>
                    <a:gd name="T15" fmla="*/ 74 h 253"/>
                    <a:gd name="T16" fmla="*/ 179 w 257"/>
                    <a:gd name="T17" fmla="*/ 46 h 253"/>
                    <a:gd name="T18" fmla="*/ 176 w 257"/>
                    <a:gd name="T19" fmla="*/ 0 h 253"/>
                    <a:gd name="T20" fmla="*/ 207 w 257"/>
                    <a:gd name="T21" fmla="*/ 5 h 253"/>
                    <a:gd name="T22" fmla="*/ 189 w 257"/>
                    <a:gd name="T23" fmla="*/ 41 h 253"/>
                    <a:gd name="T24" fmla="*/ 257 w 257"/>
                    <a:gd name="T25" fmla="*/ 13 h 253"/>
                    <a:gd name="T26" fmla="*/ 189 w 257"/>
                    <a:gd name="T27" fmla="*/ 80 h 253"/>
                    <a:gd name="T28" fmla="*/ 184 w 257"/>
                    <a:gd name="T29" fmla="*/ 48 h 253"/>
                    <a:gd name="T30" fmla="*/ 191 w 257"/>
                    <a:gd name="T31" fmla="*/ 87 h 253"/>
                    <a:gd name="T32" fmla="*/ 133 w 257"/>
                    <a:gd name="T33" fmla="*/ 117 h 253"/>
                    <a:gd name="T34" fmla="*/ 138 w 257"/>
                    <a:gd name="T35" fmla="*/ 154 h 253"/>
                    <a:gd name="T36" fmla="*/ 110 w 257"/>
                    <a:gd name="T37" fmla="*/ 235 h 253"/>
                    <a:gd name="T38" fmla="*/ 137 w 257"/>
                    <a:gd name="T39" fmla="*/ 253 h 253"/>
                    <a:gd name="T40" fmla="*/ 8 w 257"/>
                    <a:gd name="T41" fmla="*/ 220 h 253"/>
                    <a:gd name="T42" fmla="*/ 56 w 257"/>
                    <a:gd name="T43" fmla="*/ 227 h 253"/>
                    <a:gd name="T44" fmla="*/ 18 w 257"/>
                    <a:gd name="T45" fmla="*/ 222 h 253"/>
                    <a:gd name="T46" fmla="*/ 105 w 257"/>
                    <a:gd name="T47" fmla="*/ 235 h 253"/>
                    <a:gd name="T48" fmla="*/ 61 w 257"/>
                    <a:gd name="T49" fmla="*/ 228 h 253"/>
                    <a:gd name="T50" fmla="*/ 102 w 257"/>
                    <a:gd name="T51" fmla="*/ 148 h 253"/>
                    <a:gd name="T52" fmla="*/ 92 w 257"/>
                    <a:gd name="T53" fmla="*/ 174 h 253"/>
                    <a:gd name="T54" fmla="*/ 74 w 257"/>
                    <a:gd name="T55" fmla="*/ 144 h 253"/>
                    <a:gd name="T56" fmla="*/ 156 w 257"/>
                    <a:gd name="T57" fmla="*/ 82 h 253"/>
                    <a:gd name="T58" fmla="*/ 132 w 257"/>
                    <a:gd name="T59" fmla="*/ 112 h 253"/>
                    <a:gd name="T60" fmla="*/ 156 w 257"/>
                    <a:gd name="T61" fmla="*/ 82 h 253"/>
                    <a:gd name="T62" fmla="*/ 125 w 257"/>
                    <a:gd name="T63" fmla="*/ 120 h 253"/>
                    <a:gd name="T64" fmla="*/ 105 w 257"/>
                    <a:gd name="T65" fmla="*/ 143 h 253"/>
                    <a:gd name="T66" fmla="*/ 110 w 257"/>
                    <a:gd name="T67" fmla="*/ 144 h 253"/>
                    <a:gd name="T68" fmla="*/ 128 w 257"/>
                    <a:gd name="T69" fmla="*/ 121 h 253"/>
                    <a:gd name="T70" fmla="*/ 176 w 257"/>
                    <a:gd name="T71" fmla="*/ 51 h 253"/>
                    <a:gd name="T72" fmla="*/ 160 w 257"/>
                    <a:gd name="T73" fmla="*/ 79 h 253"/>
                    <a:gd name="T74" fmla="*/ 165 w 257"/>
                    <a:gd name="T75" fmla="*/ 79 h 253"/>
                    <a:gd name="T76" fmla="*/ 181 w 257"/>
                    <a:gd name="T77" fmla="*/ 54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57" h="253">
                      <a:moveTo>
                        <a:pt x="183" y="85"/>
                      </a:moveTo>
                      <a:lnTo>
                        <a:pt x="161" y="82"/>
                      </a:lnTo>
                      <a:lnTo>
                        <a:pt x="142" y="107"/>
                      </a:lnTo>
                      <a:lnTo>
                        <a:pt x="183" y="85"/>
                      </a:lnTo>
                      <a:close/>
                      <a:moveTo>
                        <a:pt x="8" y="220"/>
                      </a:moveTo>
                      <a:lnTo>
                        <a:pt x="12" y="220"/>
                      </a:lnTo>
                      <a:lnTo>
                        <a:pt x="84" y="179"/>
                      </a:lnTo>
                      <a:lnTo>
                        <a:pt x="69" y="144"/>
                      </a:lnTo>
                      <a:lnTo>
                        <a:pt x="73" y="144"/>
                      </a:lnTo>
                      <a:lnTo>
                        <a:pt x="71" y="141"/>
                      </a:lnTo>
                      <a:lnTo>
                        <a:pt x="74" y="140"/>
                      </a:lnTo>
                      <a:lnTo>
                        <a:pt x="74" y="138"/>
                      </a:lnTo>
                      <a:lnTo>
                        <a:pt x="78" y="140"/>
                      </a:lnTo>
                      <a:lnTo>
                        <a:pt x="128" y="113"/>
                      </a:lnTo>
                      <a:lnTo>
                        <a:pt x="120" y="76"/>
                      </a:lnTo>
                      <a:lnTo>
                        <a:pt x="122" y="74"/>
                      </a:lnTo>
                      <a:lnTo>
                        <a:pt x="122" y="72"/>
                      </a:lnTo>
                      <a:lnTo>
                        <a:pt x="179" y="46"/>
                      </a:lnTo>
                      <a:lnTo>
                        <a:pt x="171" y="2"/>
                      </a:lnTo>
                      <a:lnTo>
                        <a:pt x="176" y="0"/>
                      </a:lnTo>
                      <a:lnTo>
                        <a:pt x="183" y="43"/>
                      </a:lnTo>
                      <a:lnTo>
                        <a:pt x="207" y="5"/>
                      </a:lnTo>
                      <a:lnTo>
                        <a:pt x="212" y="5"/>
                      </a:lnTo>
                      <a:lnTo>
                        <a:pt x="189" y="41"/>
                      </a:lnTo>
                      <a:lnTo>
                        <a:pt x="254" y="11"/>
                      </a:lnTo>
                      <a:lnTo>
                        <a:pt x="257" y="13"/>
                      </a:lnTo>
                      <a:lnTo>
                        <a:pt x="191" y="87"/>
                      </a:lnTo>
                      <a:lnTo>
                        <a:pt x="189" y="80"/>
                      </a:lnTo>
                      <a:lnTo>
                        <a:pt x="245" y="20"/>
                      </a:lnTo>
                      <a:lnTo>
                        <a:pt x="184" y="48"/>
                      </a:lnTo>
                      <a:lnTo>
                        <a:pt x="184" y="49"/>
                      </a:lnTo>
                      <a:lnTo>
                        <a:pt x="191" y="87"/>
                      </a:lnTo>
                      <a:lnTo>
                        <a:pt x="135" y="115"/>
                      </a:lnTo>
                      <a:lnTo>
                        <a:pt x="133" y="117"/>
                      </a:lnTo>
                      <a:lnTo>
                        <a:pt x="138" y="149"/>
                      </a:lnTo>
                      <a:lnTo>
                        <a:pt x="138" y="154"/>
                      </a:lnTo>
                      <a:lnTo>
                        <a:pt x="89" y="181"/>
                      </a:lnTo>
                      <a:lnTo>
                        <a:pt x="110" y="235"/>
                      </a:lnTo>
                      <a:lnTo>
                        <a:pt x="138" y="240"/>
                      </a:lnTo>
                      <a:lnTo>
                        <a:pt x="137" y="253"/>
                      </a:lnTo>
                      <a:lnTo>
                        <a:pt x="0" y="232"/>
                      </a:lnTo>
                      <a:lnTo>
                        <a:pt x="8" y="220"/>
                      </a:lnTo>
                      <a:close/>
                      <a:moveTo>
                        <a:pt x="18" y="222"/>
                      </a:moveTo>
                      <a:lnTo>
                        <a:pt x="56" y="227"/>
                      </a:lnTo>
                      <a:lnTo>
                        <a:pt x="81" y="186"/>
                      </a:lnTo>
                      <a:lnTo>
                        <a:pt x="18" y="222"/>
                      </a:lnTo>
                      <a:close/>
                      <a:moveTo>
                        <a:pt x="61" y="228"/>
                      </a:moveTo>
                      <a:lnTo>
                        <a:pt x="105" y="235"/>
                      </a:lnTo>
                      <a:lnTo>
                        <a:pt x="86" y="186"/>
                      </a:lnTo>
                      <a:lnTo>
                        <a:pt x="61" y="228"/>
                      </a:lnTo>
                      <a:close/>
                      <a:moveTo>
                        <a:pt x="87" y="176"/>
                      </a:moveTo>
                      <a:lnTo>
                        <a:pt x="102" y="148"/>
                      </a:lnTo>
                      <a:lnTo>
                        <a:pt x="107" y="149"/>
                      </a:lnTo>
                      <a:lnTo>
                        <a:pt x="92" y="174"/>
                      </a:lnTo>
                      <a:lnTo>
                        <a:pt x="132" y="151"/>
                      </a:lnTo>
                      <a:lnTo>
                        <a:pt x="74" y="144"/>
                      </a:lnTo>
                      <a:lnTo>
                        <a:pt x="87" y="176"/>
                      </a:lnTo>
                      <a:close/>
                      <a:moveTo>
                        <a:pt x="156" y="82"/>
                      </a:moveTo>
                      <a:lnTo>
                        <a:pt x="125" y="77"/>
                      </a:lnTo>
                      <a:lnTo>
                        <a:pt x="132" y="112"/>
                      </a:lnTo>
                      <a:lnTo>
                        <a:pt x="132" y="112"/>
                      </a:lnTo>
                      <a:lnTo>
                        <a:pt x="156" y="82"/>
                      </a:lnTo>
                      <a:close/>
                      <a:moveTo>
                        <a:pt x="105" y="143"/>
                      </a:moveTo>
                      <a:lnTo>
                        <a:pt x="125" y="120"/>
                      </a:lnTo>
                      <a:lnTo>
                        <a:pt x="84" y="140"/>
                      </a:lnTo>
                      <a:lnTo>
                        <a:pt x="105" y="143"/>
                      </a:lnTo>
                      <a:close/>
                      <a:moveTo>
                        <a:pt x="128" y="121"/>
                      </a:moveTo>
                      <a:lnTo>
                        <a:pt x="110" y="144"/>
                      </a:lnTo>
                      <a:lnTo>
                        <a:pt x="135" y="148"/>
                      </a:lnTo>
                      <a:lnTo>
                        <a:pt x="128" y="121"/>
                      </a:lnTo>
                      <a:close/>
                      <a:moveTo>
                        <a:pt x="160" y="79"/>
                      </a:moveTo>
                      <a:lnTo>
                        <a:pt x="176" y="51"/>
                      </a:lnTo>
                      <a:lnTo>
                        <a:pt x="130" y="74"/>
                      </a:lnTo>
                      <a:lnTo>
                        <a:pt x="160" y="79"/>
                      </a:lnTo>
                      <a:close/>
                      <a:moveTo>
                        <a:pt x="181" y="54"/>
                      </a:moveTo>
                      <a:lnTo>
                        <a:pt x="165" y="79"/>
                      </a:lnTo>
                      <a:lnTo>
                        <a:pt x="186" y="82"/>
                      </a:lnTo>
                      <a:lnTo>
                        <a:pt x="181" y="54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íṩḻídé">
                  <a:extLst>
                    <a:ext uri="{FF2B5EF4-FFF2-40B4-BE49-F238E27FC236}">
                      <a16:creationId xmlns:a16="http://schemas.microsoft.com/office/drawing/2014/main" id="{8143500A-197D-4435-AE06-9893C0922E52}"/>
                    </a:ext>
                  </a:extLst>
                </p:cNvPr>
                <p:cNvSpPr/>
                <p:nvPr/>
              </p:nvSpPr>
              <p:spPr bwMode="auto">
                <a:xfrm rot="21270905">
                  <a:off x="6530735" y="1647456"/>
                  <a:ext cx="153736" cy="625984"/>
                </a:xfrm>
                <a:custGeom>
                  <a:avLst/>
                  <a:gdLst>
                    <a:gd name="T0" fmla="*/ 0 w 110"/>
                    <a:gd name="T1" fmla="*/ 439 h 449"/>
                    <a:gd name="T2" fmla="*/ 29 w 110"/>
                    <a:gd name="T3" fmla="*/ 443 h 449"/>
                    <a:gd name="T4" fmla="*/ 29 w 110"/>
                    <a:gd name="T5" fmla="*/ 445 h 449"/>
                    <a:gd name="T6" fmla="*/ 41 w 110"/>
                    <a:gd name="T7" fmla="*/ 447 h 449"/>
                    <a:gd name="T8" fmla="*/ 42 w 110"/>
                    <a:gd name="T9" fmla="*/ 445 h 449"/>
                    <a:gd name="T10" fmla="*/ 67 w 110"/>
                    <a:gd name="T11" fmla="*/ 449 h 449"/>
                    <a:gd name="T12" fmla="*/ 67 w 110"/>
                    <a:gd name="T13" fmla="*/ 447 h 449"/>
                    <a:gd name="T14" fmla="*/ 1 w 110"/>
                    <a:gd name="T15" fmla="*/ 437 h 449"/>
                    <a:gd name="T16" fmla="*/ 0 w 110"/>
                    <a:gd name="T17" fmla="*/ 439 h 449"/>
                    <a:gd name="T18" fmla="*/ 67 w 110"/>
                    <a:gd name="T19" fmla="*/ 445 h 449"/>
                    <a:gd name="T20" fmla="*/ 110 w 110"/>
                    <a:gd name="T21" fmla="*/ 2 h 449"/>
                    <a:gd name="T22" fmla="*/ 98 w 110"/>
                    <a:gd name="T23" fmla="*/ 0 h 449"/>
                    <a:gd name="T24" fmla="*/ 3 w 110"/>
                    <a:gd name="T25" fmla="*/ 435 h 449"/>
                    <a:gd name="T26" fmla="*/ 67 w 110"/>
                    <a:gd name="T27" fmla="*/ 445 h 4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0" h="449">
                      <a:moveTo>
                        <a:pt x="0" y="439"/>
                      </a:moveTo>
                      <a:cubicBezTo>
                        <a:pt x="29" y="443"/>
                        <a:pt x="29" y="443"/>
                        <a:pt x="29" y="443"/>
                      </a:cubicBezTo>
                      <a:cubicBezTo>
                        <a:pt x="29" y="445"/>
                        <a:pt x="29" y="445"/>
                        <a:pt x="29" y="445"/>
                      </a:cubicBezTo>
                      <a:cubicBezTo>
                        <a:pt x="41" y="447"/>
                        <a:pt x="41" y="447"/>
                        <a:pt x="41" y="447"/>
                      </a:cubicBezTo>
                      <a:cubicBezTo>
                        <a:pt x="42" y="445"/>
                        <a:pt x="42" y="445"/>
                        <a:pt x="42" y="445"/>
                      </a:cubicBezTo>
                      <a:cubicBezTo>
                        <a:pt x="67" y="449"/>
                        <a:pt x="67" y="449"/>
                        <a:pt x="67" y="449"/>
                      </a:cubicBezTo>
                      <a:cubicBezTo>
                        <a:pt x="67" y="448"/>
                        <a:pt x="67" y="448"/>
                        <a:pt x="67" y="447"/>
                      </a:cubicBezTo>
                      <a:cubicBezTo>
                        <a:pt x="1" y="437"/>
                        <a:pt x="1" y="437"/>
                        <a:pt x="1" y="437"/>
                      </a:cubicBezTo>
                      <a:cubicBezTo>
                        <a:pt x="1" y="437"/>
                        <a:pt x="0" y="438"/>
                        <a:pt x="0" y="439"/>
                      </a:cubicBezTo>
                      <a:close/>
                      <a:moveTo>
                        <a:pt x="67" y="445"/>
                      </a:moveTo>
                      <a:cubicBezTo>
                        <a:pt x="40" y="330"/>
                        <a:pt x="91" y="124"/>
                        <a:pt x="110" y="2"/>
                      </a:cubicBez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84" y="88"/>
                        <a:pt x="68" y="358"/>
                        <a:pt x="3" y="435"/>
                      </a:cubicBezTo>
                      <a:lnTo>
                        <a:pt x="67" y="445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íśļîḋe">
                  <a:extLst>
                    <a:ext uri="{FF2B5EF4-FFF2-40B4-BE49-F238E27FC236}">
                      <a16:creationId xmlns:a16="http://schemas.microsoft.com/office/drawing/2014/main" id="{F82822FC-74FC-42B8-A97E-41FC61DF18C6}"/>
                    </a:ext>
                  </a:extLst>
                </p:cNvPr>
                <p:cNvSpPr/>
                <p:nvPr/>
              </p:nvSpPr>
              <p:spPr bwMode="auto">
                <a:xfrm rot="21270905">
                  <a:off x="6584895" y="1642757"/>
                  <a:ext cx="91732" cy="291333"/>
                </a:xfrm>
                <a:custGeom>
                  <a:avLst/>
                  <a:gdLst>
                    <a:gd name="T0" fmla="*/ 83 w 108"/>
                    <a:gd name="T1" fmla="*/ 33 h 343"/>
                    <a:gd name="T2" fmla="*/ 97 w 108"/>
                    <a:gd name="T3" fmla="*/ 17 h 343"/>
                    <a:gd name="T4" fmla="*/ 106 w 108"/>
                    <a:gd name="T5" fmla="*/ 38 h 343"/>
                    <a:gd name="T6" fmla="*/ 102 w 108"/>
                    <a:gd name="T7" fmla="*/ 66 h 343"/>
                    <a:gd name="T8" fmla="*/ 100 w 108"/>
                    <a:gd name="T9" fmla="*/ 94 h 343"/>
                    <a:gd name="T10" fmla="*/ 83 w 108"/>
                    <a:gd name="T11" fmla="*/ 135 h 343"/>
                    <a:gd name="T12" fmla="*/ 90 w 108"/>
                    <a:gd name="T13" fmla="*/ 183 h 343"/>
                    <a:gd name="T14" fmla="*/ 85 w 108"/>
                    <a:gd name="T15" fmla="*/ 217 h 343"/>
                    <a:gd name="T16" fmla="*/ 82 w 108"/>
                    <a:gd name="T17" fmla="*/ 256 h 343"/>
                    <a:gd name="T18" fmla="*/ 77 w 108"/>
                    <a:gd name="T19" fmla="*/ 297 h 343"/>
                    <a:gd name="T20" fmla="*/ 59 w 108"/>
                    <a:gd name="T21" fmla="*/ 320 h 343"/>
                    <a:gd name="T22" fmla="*/ 41 w 108"/>
                    <a:gd name="T23" fmla="*/ 294 h 343"/>
                    <a:gd name="T24" fmla="*/ 1 w 108"/>
                    <a:gd name="T25" fmla="*/ 334 h 343"/>
                    <a:gd name="T26" fmla="*/ 9 w 108"/>
                    <a:gd name="T27" fmla="*/ 288 h 343"/>
                    <a:gd name="T28" fmla="*/ 19 w 108"/>
                    <a:gd name="T29" fmla="*/ 245 h 343"/>
                    <a:gd name="T30" fmla="*/ 26 w 108"/>
                    <a:gd name="T31" fmla="*/ 207 h 343"/>
                    <a:gd name="T32" fmla="*/ 32 w 108"/>
                    <a:gd name="T33" fmla="*/ 174 h 343"/>
                    <a:gd name="T34" fmla="*/ 39 w 108"/>
                    <a:gd name="T35" fmla="*/ 143 h 343"/>
                    <a:gd name="T36" fmla="*/ 47 w 108"/>
                    <a:gd name="T37" fmla="*/ 112 h 343"/>
                    <a:gd name="T38" fmla="*/ 64 w 108"/>
                    <a:gd name="T39" fmla="*/ 73 h 343"/>
                    <a:gd name="T40" fmla="*/ 57 w 108"/>
                    <a:gd name="T41" fmla="*/ 61 h 343"/>
                    <a:gd name="T42" fmla="*/ 60 w 108"/>
                    <a:gd name="T43" fmla="*/ 36 h 343"/>
                    <a:gd name="T44" fmla="*/ 60 w 108"/>
                    <a:gd name="T45" fmla="*/ 31 h 343"/>
                    <a:gd name="T46" fmla="*/ 85 w 108"/>
                    <a:gd name="T47" fmla="*/ 4 h 343"/>
                    <a:gd name="T48" fmla="*/ 87 w 108"/>
                    <a:gd name="T49" fmla="*/ 36 h 343"/>
                    <a:gd name="T50" fmla="*/ 65 w 108"/>
                    <a:gd name="T51" fmla="*/ 33 h 343"/>
                    <a:gd name="T52" fmla="*/ 36 w 108"/>
                    <a:gd name="T53" fmla="*/ 294 h 343"/>
                    <a:gd name="T54" fmla="*/ 51 w 108"/>
                    <a:gd name="T55" fmla="*/ 251 h 343"/>
                    <a:gd name="T56" fmla="*/ 55 w 108"/>
                    <a:gd name="T57" fmla="*/ 253 h 343"/>
                    <a:gd name="T58" fmla="*/ 75 w 108"/>
                    <a:gd name="T59" fmla="*/ 296 h 343"/>
                    <a:gd name="T60" fmla="*/ 69 w 108"/>
                    <a:gd name="T61" fmla="*/ 237 h 343"/>
                    <a:gd name="T62" fmla="*/ 51 w 108"/>
                    <a:gd name="T63" fmla="*/ 248 h 343"/>
                    <a:gd name="T64" fmla="*/ 60 w 108"/>
                    <a:gd name="T65" fmla="*/ 217 h 343"/>
                    <a:gd name="T66" fmla="*/ 57 w 108"/>
                    <a:gd name="T67" fmla="*/ 210 h 343"/>
                    <a:gd name="T68" fmla="*/ 72 w 108"/>
                    <a:gd name="T69" fmla="*/ 202 h 343"/>
                    <a:gd name="T70" fmla="*/ 65 w 108"/>
                    <a:gd name="T71" fmla="*/ 178 h 343"/>
                    <a:gd name="T72" fmla="*/ 54 w 108"/>
                    <a:gd name="T73" fmla="*/ 161 h 343"/>
                    <a:gd name="T74" fmla="*/ 87 w 108"/>
                    <a:gd name="T75" fmla="*/ 153 h 343"/>
                    <a:gd name="T76" fmla="*/ 90 w 108"/>
                    <a:gd name="T77" fmla="*/ 122 h 343"/>
                    <a:gd name="T78" fmla="*/ 59 w 108"/>
                    <a:gd name="T79" fmla="*/ 130 h 343"/>
                    <a:gd name="T80" fmla="*/ 80 w 108"/>
                    <a:gd name="T81" fmla="*/ 137 h 343"/>
                    <a:gd name="T82" fmla="*/ 82 w 108"/>
                    <a:gd name="T83" fmla="*/ 105 h 343"/>
                    <a:gd name="T84" fmla="*/ 82 w 108"/>
                    <a:gd name="T85" fmla="*/ 105 h 343"/>
                    <a:gd name="T86" fmla="*/ 97 w 108"/>
                    <a:gd name="T87" fmla="*/ 68 h 343"/>
                    <a:gd name="T88" fmla="*/ 87 w 108"/>
                    <a:gd name="T89" fmla="*/ 76 h 343"/>
                    <a:gd name="T90" fmla="*/ 88 w 108"/>
                    <a:gd name="T91" fmla="*/ 81 h 343"/>
                    <a:gd name="T92" fmla="*/ 85 w 108"/>
                    <a:gd name="T93" fmla="*/ 61 h 343"/>
                    <a:gd name="T94" fmla="*/ 74 w 108"/>
                    <a:gd name="T95" fmla="*/ 50 h 343"/>
                    <a:gd name="T96" fmla="*/ 93 w 108"/>
                    <a:gd name="T97" fmla="*/ 48 h 343"/>
                    <a:gd name="T98" fmla="*/ 23 w 108"/>
                    <a:gd name="T99" fmla="*/ 248 h 343"/>
                    <a:gd name="T100" fmla="*/ 29 w 108"/>
                    <a:gd name="T101" fmla="*/ 271 h 343"/>
                    <a:gd name="T102" fmla="*/ 51 w 108"/>
                    <a:gd name="T103" fmla="*/ 215 h 343"/>
                    <a:gd name="T104" fmla="*/ 55 w 108"/>
                    <a:gd name="T105" fmla="*/ 181 h 343"/>
                    <a:gd name="T106" fmla="*/ 51 w 108"/>
                    <a:gd name="T107" fmla="*/ 210 h 343"/>
                    <a:gd name="T108" fmla="*/ 39 w 108"/>
                    <a:gd name="T109" fmla="*/ 174 h 343"/>
                    <a:gd name="T110" fmla="*/ 57 w 108"/>
                    <a:gd name="T111" fmla="*/ 125 h 343"/>
                    <a:gd name="T112" fmla="*/ 46 w 108"/>
                    <a:gd name="T113" fmla="*/ 143 h 343"/>
                    <a:gd name="T114" fmla="*/ 60 w 108"/>
                    <a:gd name="T115" fmla="*/ 105 h 343"/>
                    <a:gd name="T116" fmla="*/ 70 w 108"/>
                    <a:gd name="T117" fmla="*/ 91 h 343"/>
                    <a:gd name="T118" fmla="*/ 65 w 108"/>
                    <a:gd name="T119" fmla="*/ 76 h 343"/>
                    <a:gd name="T120" fmla="*/ 74 w 108"/>
                    <a:gd name="T121" fmla="*/ 59 h 343"/>
                    <a:gd name="T122" fmla="*/ 70 w 108"/>
                    <a:gd name="T123" fmla="*/ 46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08" h="343">
                      <a:moveTo>
                        <a:pt x="72" y="299"/>
                      </a:moveTo>
                      <a:lnTo>
                        <a:pt x="49" y="296"/>
                      </a:lnTo>
                      <a:lnTo>
                        <a:pt x="59" y="312"/>
                      </a:lnTo>
                      <a:lnTo>
                        <a:pt x="72" y="299"/>
                      </a:lnTo>
                      <a:close/>
                      <a:moveTo>
                        <a:pt x="83" y="33"/>
                      </a:moveTo>
                      <a:lnTo>
                        <a:pt x="93" y="22"/>
                      </a:lnTo>
                      <a:lnTo>
                        <a:pt x="87" y="8"/>
                      </a:lnTo>
                      <a:lnTo>
                        <a:pt x="77" y="20"/>
                      </a:lnTo>
                      <a:lnTo>
                        <a:pt x="83" y="33"/>
                      </a:lnTo>
                      <a:close/>
                      <a:moveTo>
                        <a:pt x="97" y="17"/>
                      </a:moveTo>
                      <a:lnTo>
                        <a:pt x="105" y="7"/>
                      </a:lnTo>
                      <a:lnTo>
                        <a:pt x="108" y="8"/>
                      </a:lnTo>
                      <a:lnTo>
                        <a:pt x="98" y="22"/>
                      </a:lnTo>
                      <a:lnTo>
                        <a:pt x="105" y="38"/>
                      </a:lnTo>
                      <a:lnTo>
                        <a:pt x="106" y="38"/>
                      </a:lnTo>
                      <a:lnTo>
                        <a:pt x="106" y="43"/>
                      </a:lnTo>
                      <a:lnTo>
                        <a:pt x="105" y="43"/>
                      </a:lnTo>
                      <a:lnTo>
                        <a:pt x="95" y="53"/>
                      </a:lnTo>
                      <a:lnTo>
                        <a:pt x="103" y="64"/>
                      </a:lnTo>
                      <a:lnTo>
                        <a:pt x="102" y="66"/>
                      </a:lnTo>
                      <a:lnTo>
                        <a:pt x="103" y="68"/>
                      </a:lnTo>
                      <a:lnTo>
                        <a:pt x="92" y="77"/>
                      </a:lnTo>
                      <a:lnTo>
                        <a:pt x="100" y="92"/>
                      </a:lnTo>
                      <a:lnTo>
                        <a:pt x="98" y="92"/>
                      </a:lnTo>
                      <a:lnTo>
                        <a:pt x="100" y="94"/>
                      </a:lnTo>
                      <a:lnTo>
                        <a:pt x="88" y="105"/>
                      </a:lnTo>
                      <a:lnTo>
                        <a:pt x="97" y="120"/>
                      </a:lnTo>
                      <a:lnTo>
                        <a:pt x="95" y="122"/>
                      </a:lnTo>
                      <a:lnTo>
                        <a:pt x="97" y="122"/>
                      </a:lnTo>
                      <a:lnTo>
                        <a:pt x="83" y="135"/>
                      </a:lnTo>
                      <a:lnTo>
                        <a:pt x="93" y="151"/>
                      </a:lnTo>
                      <a:lnTo>
                        <a:pt x="92" y="151"/>
                      </a:lnTo>
                      <a:lnTo>
                        <a:pt x="93" y="153"/>
                      </a:lnTo>
                      <a:lnTo>
                        <a:pt x="80" y="166"/>
                      </a:lnTo>
                      <a:lnTo>
                        <a:pt x="90" y="183"/>
                      </a:lnTo>
                      <a:lnTo>
                        <a:pt x="88" y="184"/>
                      </a:lnTo>
                      <a:lnTo>
                        <a:pt x="90" y="186"/>
                      </a:lnTo>
                      <a:lnTo>
                        <a:pt x="75" y="199"/>
                      </a:lnTo>
                      <a:lnTo>
                        <a:pt x="87" y="217"/>
                      </a:lnTo>
                      <a:lnTo>
                        <a:pt x="85" y="217"/>
                      </a:lnTo>
                      <a:lnTo>
                        <a:pt x="85" y="219"/>
                      </a:lnTo>
                      <a:lnTo>
                        <a:pt x="72" y="233"/>
                      </a:lnTo>
                      <a:lnTo>
                        <a:pt x="82" y="253"/>
                      </a:lnTo>
                      <a:lnTo>
                        <a:pt x="80" y="255"/>
                      </a:lnTo>
                      <a:lnTo>
                        <a:pt x="82" y="256"/>
                      </a:lnTo>
                      <a:lnTo>
                        <a:pt x="67" y="273"/>
                      </a:lnTo>
                      <a:lnTo>
                        <a:pt x="78" y="294"/>
                      </a:lnTo>
                      <a:lnTo>
                        <a:pt x="77" y="296"/>
                      </a:lnTo>
                      <a:lnTo>
                        <a:pt x="77" y="296"/>
                      </a:lnTo>
                      <a:lnTo>
                        <a:pt x="77" y="297"/>
                      </a:lnTo>
                      <a:lnTo>
                        <a:pt x="78" y="299"/>
                      </a:lnTo>
                      <a:lnTo>
                        <a:pt x="60" y="317"/>
                      </a:lnTo>
                      <a:lnTo>
                        <a:pt x="75" y="342"/>
                      </a:lnTo>
                      <a:lnTo>
                        <a:pt x="70" y="343"/>
                      </a:lnTo>
                      <a:lnTo>
                        <a:pt x="59" y="320"/>
                      </a:lnTo>
                      <a:lnTo>
                        <a:pt x="42" y="337"/>
                      </a:lnTo>
                      <a:lnTo>
                        <a:pt x="39" y="335"/>
                      </a:lnTo>
                      <a:lnTo>
                        <a:pt x="55" y="317"/>
                      </a:lnTo>
                      <a:lnTo>
                        <a:pt x="44" y="294"/>
                      </a:lnTo>
                      <a:lnTo>
                        <a:pt x="41" y="294"/>
                      </a:lnTo>
                      <a:lnTo>
                        <a:pt x="24" y="311"/>
                      </a:lnTo>
                      <a:lnTo>
                        <a:pt x="36" y="335"/>
                      </a:lnTo>
                      <a:lnTo>
                        <a:pt x="31" y="337"/>
                      </a:lnTo>
                      <a:lnTo>
                        <a:pt x="21" y="314"/>
                      </a:lnTo>
                      <a:lnTo>
                        <a:pt x="1" y="334"/>
                      </a:lnTo>
                      <a:lnTo>
                        <a:pt x="0" y="330"/>
                      </a:lnTo>
                      <a:lnTo>
                        <a:pt x="19" y="311"/>
                      </a:lnTo>
                      <a:lnTo>
                        <a:pt x="8" y="289"/>
                      </a:lnTo>
                      <a:lnTo>
                        <a:pt x="9" y="288"/>
                      </a:lnTo>
                      <a:lnTo>
                        <a:pt x="9" y="288"/>
                      </a:lnTo>
                      <a:lnTo>
                        <a:pt x="9" y="286"/>
                      </a:lnTo>
                      <a:lnTo>
                        <a:pt x="27" y="268"/>
                      </a:lnTo>
                      <a:lnTo>
                        <a:pt x="18" y="245"/>
                      </a:lnTo>
                      <a:lnTo>
                        <a:pt x="19" y="245"/>
                      </a:lnTo>
                      <a:lnTo>
                        <a:pt x="19" y="245"/>
                      </a:lnTo>
                      <a:lnTo>
                        <a:pt x="18" y="243"/>
                      </a:lnTo>
                      <a:lnTo>
                        <a:pt x="34" y="229"/>
                      </a:lnTo>
                      <a:lnTo>
                        <a:pt x="26" y="210"/>
                      </a:lnTo>
                      <a:lnTo>
                        <a:pt x="27" y="209"/>
                      </a:lnTo>
                      <a:lnTo>
                        <a:pt x="26" y="207"/>
                      </a:lnTo>
                      <a:lnTo>
                        <a:pt x="42" y="194"/>
                      </a:lnTo>
                      <a:lnTo>
                        <a:pt x="32" y="176"/>
                      </a:lnTo>
                      <a:lnTo>
                        <a:pt x="34" y="176"/>
                      </a:lnTo>
                      <a:lnTo>
                        <a:pt x="34" y="176"/>
                      </a:lnTo>
                      <a:lnTo>
                        <a:pt x="32" y="174"/>
                      </a:lnTo>
                      <a:lnTo>
                        <a:pt x="49" y="160"/>
                      </a:lnTo>
                      <a:lnTo>
                        <a:pt x="41" y="146"/>
                      </a:lnTo>
                      <a:lnTo>
                        <a:pt x="41" y="146"/>
                      </a:lnTo>
                      <a:lnTo>
                        <a:pt x="41" y="145"/>
                      </a:lnTo>
                      <a:lnTo>
                        <a:pt x="39" y="143"/>
                      </a:lnTo>
                      <a:lnTo>
                        <a:pt x="54" y="128"/>
                      </a:lnTo>
                      <a:lnTo>
                        <a:pt x="47" y="115"/>
                      </a:lnTo>
                      <a:lnTo>
                        <a:pt x="46" y="115"/>
                      </a:lnTo>
                      <a:lnTo>
                        <a:pt x="47" y="112"/>
                      </a:lnTo>
                      <a:lnTo>
                        <a:pt x="47" y="112"/>
                      </a:lnTo>
                      <a:lnTo>
                        <a:pt x="59" y="102"/>
                      </a:lnTo>
                      <a:lnTo>
                        <a:pt x="51" y="87"/>
                      </a:lnTo>
                      <a:lnTo>
                        <a:pt x="52" y="86"/>
                      </a:lnTo>
                      <a:lnTo>
                        <a:pt x="51" y="84"/>
                      </a:lnTo>
                      <a:lnTo>
                        <a:pt x="64" y="73"/>
                      </a:lnTo>
                      <a:lnTo>
                        <a:pt x="57" y="61"/>
                      </a:lnTo>
                      <a:lnTo>
                        <a:pt x="57" y="61"/>
                      </a:lnTo>
                      <a:lnTo>
                        <a:pt x="57" y="61"/>
                      </a:lnTo>
                      <a:lnTo>
                        <a:pt x="57" y="61"/>
                      </a:lnTo>
                      <a:lnTo>
                        <a:pt x="57" y="61"/>
                      </a:lnTo>
                      <a:lnTo>
                        <a:pt x="57" y="58"/>
                      </a:lnTo>
                      <a:lnTo>
                        <a:pt x="57" y="58"/>
                      </a:lnTo>
                      <a:lnTo>
                        <a:pt x="67" y="48"/>
                      </a:lnTo>
                      <a:lnTo>
                        <a:pt x="60" y="36"/>
                      </a:lnTo>
                      <a:lnTo>
                        <a:pt x="60" y="36"/>
                      </a:lnTo>
                      <a:lnTo>
                        <a:pt x="60" y="33"/>
                      </a:lnTo>
                      <a:lnTo>
                        <a:pt x="60" y="33"/>
                      </a:lnTo>
                      <a:lnTo>
                        <a:pt x="60" y="33"/>
                      </a:lnTo>
                      <a:lnTo>
                        <a:pt x="60" y="31"/>
                      </a:lnTo>
                      <a:lnTo>
                        <a:pt x="60" y="31"/>
                      </a:lnTo>
                      <a:lnTo>
                        <a:pt x="72" y="18"/>
                      </a:lnTo>
                      <a:lnTo>
                        <a:pt x="65" y="2"/>
                      </a:lnTo>
                      <a:lnTo>
                        <a:pt x="70" y="0"/>
                      </a:lnTo>
                      <a:lnTo>
                        <a:pt x="75" y="15"/>
                      </a:lnTo>
                      <a:lnTo>
                        <a:pt x="85" y="4"/>
                      </a:lnTo>
                      <a:lnTo>
                        <a:pt x="88" y="5"/>
                      </a:lnTo>
                      <a:lnTo>
                        <a:pt x="90" y="4"/>
                      </a:lnTo>
                      <a:lnTo>
                        <a:pt x="97" y="17"/>
                      </a:lnTo>
                      <a:close/>
                      <a:moveTo>
                        <a:pt x="95" y="25"/>
                      </a:moveTo>
                      <a:lnTo>
                        <a:pt x="87" y="36"/>
                      </a:lnTo>
                      <a:lnTo>
                        <a:pt x="100" y="38"/>
                      </a:lnTo>
                      <a:lnTo>
                        <a:pt x="95" y="25"/>
                      </a:lnTo>
                      <a:close/>
                      <a:moveTo>
                        <a:pt x="80" y="35"/>
                      </a:moveTo>
                      <a:lnTo>
                        <a:pt x="75" y="23"/>
                      </a:lnTo>
                      <a:lnTo>
                        <a:pt x="65" y="33"/>
                      </a:lnTo>
                      <a:lnTo>
                        <a:pt x="80" y="35"/>
                      </a:lnTo>
                      <a:close/>
                      <a:moveTo>
                        <a:pt x="36" y="294"/>
                      </a:moveTo>
                      <a:lnTo>
                        <a:pt x="14" y="291"/>
                      </a:lnTo>
                      <a:lnTo>
                        <a:pt x="23" y="307"/>
                      </a:lnTo>
                      <a:lnTo>
                        <a:pt x="36" y="294"/>
                      </a:lnTo>
                      <a:close/>
                      <a:moveTo>
                        <a:pt x="41" y="289"/>
                      </a:moveTo>
                      <a:lnTo>
                        <a:pt x="42" y="291"/>
                      </a:lnTo>
                      <a:lnTo>
                        <a:pt x="44" y="291"/>
                      </a:lnTo>
                      <a:lnTo>
                        <a:pt x="62" y="271"/>
                      </a:lnTo>
                      <a:lnTo>
                        <a:pt x="51" y="251"/>
                      </a:lnTo>
                      <a:lnTo>
                        <a:pt x="49" y="251"/>
                      </a:lnTo>
                      <a:lnTo>
                        <a:pt x="32" y="268"/>
                      </a:lnTo>
                      <a:lnTo>
                        <a:pt x="41" y="289"/>
                      </a:lnTo>
                      <a:close/>
                      <a:moveTo>
                        <a:pt x="77" y="256"/>
                      </a:moveTo>
                      <a:lnTo>
                        <a:pt x="55" y="253"/>
                      </a:lnTo>
                      <a:lnTo>
                        <a:pt x="65" y="268"/>
                      </a:lnTo>
                      <a:lnTo>
                        <a:pt x="77" y="256"/>
                      </a:lnTo>
                      <a:close/>
                      <a:moveTo>
                        <a:pt x="64" y="276"/>
                      </a:moveTo>
                      <a:lnTo>
                        <a:pt x="51" y="291"/>
                      </a:lnTo>
                      <a:lnTo>
                        <a:pt x="75" y="296"/>
                      </a:lnTo>
                      <a:lnTo>
                        <a:pt x="64" y="276"/>
                      </a:lnTo>
                      <a:close/>
                      <a:moveTo>
                        <a:pt x="69" y="237"/>
                      </a:moveTo>
                      <a:lnTo>
                        <a:pt x="55" y="248"/>
                      </a:lnTo>
                      <a:lnTo>
                        <a:pt x="77" y="251"/>
                      </a:lnTo>
                      <a:lnTo>
                        <a:pt x="69" y="237"/>
                      </a:lnTo>
                      <a:close/>
                      <a:moveTo>
                        <a:pt x="65" y="233"/>
                      </a:moveTo>
                      <a:lnTo>
                        <a:pt x="55" y="215"/>
                      </a:lnTo>
                      <a:lnTo>
                        <a:pt x="41" y="230"/>
                      </a:lnTo>
                      <a:lnTo>
                        <a:pt x="49" y="247"/>
                      </a:lnTo>
                      <a:lnTo>
                        <a:pt x="51" y="248"/>
                      </a:lnTo>
                      <a:lnTo>
                        <a:pt x="65" y="233"/>
                      </a:lnTo>
                      <a:close/>
                      <a:moveTo>
                        <a:pt x="60" y="217"/>
                      </a:moveTo>
                      <a:lnTo>
                        <a:pt x="69" y="230"/>
                      </a:lnTo>
                      <a:lnTo>
                        <a:pt x="80" y="219"/>
                      </a:lnTo>
                      <a:lnTo>
                        <a:pt x="60" y="217"/>
                      </a:lnTo>
                      <a:close/>
                      <a:moveTo>
                        <a:pt x="83" y="186"/>
                      </a:moveTo>
                      <a:lnTo>
                        <a:pt x="65" y="183"/>
                      </a:lnTo>
                      <a:lnTo>
                        <a:pt x="74" y="196"/>
                      </a:lnTo>
                      <a:lnTo>
                        <a:pt x="83" y="186"/>
                      </a:lnTo>
                      <a:close/>
                      <a:moveTo>
                        <a:pt x="57" y="210"/>
                      </a:moveTo>
                      <a:lnTo>
                        <a:pt x="70" y="199"/>
                      </a:lnTo>
                      <a:lnTo>
                        <a:pt x="60" y="183"/>
                      </a:lnTo>
                      <a:lnTo>
                        <a:pt x="47" y="194"/>
                      </a:lnTo>
                      <a:lnTo>
                        <a:pt x="57" y="210"/>
                      </a:lnTo>
                      <a:close/>
                      <a:moveTo>
                        <a:pt x="72" y="202"/>
                      </a:moveTo>
                      <a:lnTo>
                        <a:pt x="62" y="212"/>
                      </a:lnTo>
                      <a:lnTo>
                        <a:pt x="80" y="215"/>
                      </a:lnTo>
                      <a:lnTo>
                        <a:pt x="72" y="202"/>
                      </a:lnTo>
                      <a:close/>
                      <a:moveTo>
                        <a:pt x="77" y="168"/>
                      </a:moveTo>
                      <a:lnTo>
                        <a:pt x="65" y="178"/>
                      </a:lnTo>
                      <a:lnTo>
                        <a:pt x="83" y="181"/>
                      </a:lnTo>
                      <a:lnTo>
                        <a:pt x="77" y="168"/>
                      </a:lnTo>
                      <a:close/>
                      <a:moveTo>
                        <a:pt x="74" y="164"/>
                      </a:moveTo>
                      <a:lnTo>
                        <a:pt x="65" y="151"/>
                      </a:lnTo>
                      <a:lnTo>
                        <a:pt x="54" y="161"/>
                      </a:lnTo>
                      <a:lnTo>
                        <a:pt x="62" y="176"/>
                      </a:lnTo>
                      <a:lnTo>
                        <a:pt x="74" y="164"/>
                      </a:lnTo>
                      <a:close/>
                      <a:moveTo>
                        <a:pt x="70" y="151"/>
                      </a:moveTo>
                      <a:lnTo>
                        <a:pt x="77" y="161"/>
                      </a:lnTo>
                      <a:lnTo>
                        <a:pt x="87" y="153"/>
                      </a:lnTo>
                      <a:lnTo>
                        <a:pt x="70" y="151"/>
                      </a:lnTo>
                      <a:close/>
                      <a:moveTo>
                        <a:pt x="90" y="122"/>
                      </a:moveTo>
                      <a:lnTo>
                        <a:pt x="77" y="120"/>
                      </a:lnTo>
                      <a:lnTo>
                        <a:pt x="82" y="130"/>
                      </a:lnTo>
                      <a:lnTo>
                        <a:pt x="90" y="122"/>
                      </a:lnTo>
                      <a:close/>
                      <a:moveTo>
                        <a:pt x="67" y="145"/>
                      </a:moveTo>
                      <a:lnTo>
                        <a:pt x="78" y="133"/>
                      </a:lnTo>
                      <a:lnTo>
                        <a:pt x="70" y="120"/>
                      </a:lnTo>
                      <a:lnTo>
                        <a:pt x="70" y="120"/>
                      </a:lnTo>
                      <a:lnTo>
                        <a:pt x="59" y="130"/>
                      </a:lnTo>
                      <a:lnTo>
                        <a:pt x="67" y="145"/>
                      </a:lnTo>
                      <a:close/>
                      <a:moveTo>
                        <a:pt x="80" y="137"/>
                      </a:moveTo>
                      <a:lnTo>
                        <a:pt x="70" y="146"/>
                      </a:lnTo>
                      <a:lnTo>
                        <a:pt x="87" y="150"/>
                      </a:lnTo>
                      <a:lnTo>
                        <a:pt x="80" y="137"/>
                      </a:lnTo>
                      <a:close/>
                      <a:moveTo>
                        <a:pt x="85" y="109"/>
                      </a:moveTo>
                      <a:lnTo>
                        <a:pt x="77" y="117"/>
                      </a:lnTo>
                      <a:lnTo>
                        <a:pt x="90" y="118"/>
                      </a:lnTo>
                      <a:lnTo>
                        <a:pt x="85" y="109"/>
                      </a:lnTo>
                      <a:close/>
                      <a:moveTo>
                        <a:pt x="82" y="105"/>
                      </a:moveTo>
                      <a:lnTo>
                        <a:pt x="74" y="92"/>
                      </a:lnTo>
                      <a:lnTo>
                        <a:pt x="64" y="102"/>
                      </a:lnTo>
                      <a:lnTo>
                        <a:pt x="70" y="115"/>
                      </a:lnTo>
                      <a:lnTo>
                        <a:pt x="72" y="115"/>
                      </a:lnTo>
                      <a:lnTo>
                        <a:pt x="82" y="105"/>
                      </a:lnTo>
                      <a:close/>
                      <a:moveTo>
                        <a:pt x="78" y="92"/>
                      </a:moveTo>
                      <a:lnTo>
                        <a:pt x="85" y="102"/>
                      </a:lnTo>
                      <a:lnTo>
                        <a:pt x="93" y="94"/>
                      </a:lnTo>
                      <a:lnTo>
                        <a:pt x="78" y="92"/>
                      </a:lnTo>
                      <a:close/>
                      <a:moveTo>
                        <a:pt x="97" y="68"/>
                      </a:moveTo>
                      <a:lnTo>
                        <a:pt x="85" y="66"/>
                      </a:lnTo>
                      <a:lnTo>
                        <a:pt x="88" y="74"/>
                      </a:lnTo>
                      <a:lnTo>
                        <a:pt x="97" y="68"/>
                      </a:lnTo>
                      <a:close/>
                      <a:moveTo>
                        <a:pt x="75" y="86"/>
                      </a:moveTo>
                      <a:lnTo>
                        <a:pt x="87" y="76"/>
                      </a:lnTo>
                      <a:lnTo>
                        <a:pt x="78" y="64"/>
                      </a:lnTo>
                      <a:lnTo>
                        <a:pt x="78" y="64"/>
                      </a:lnTo>
                      <a:lnTo>
                        <a:pt x="69" y="74"/>
                      </a:lnTo>
                      <a:lnTo>
                        <a:pt x="75" y="86"/>
                      </a:lnTo>
                      <a:close/>
                      <a:moveTo>
                        <a:pt x="88" y="81"/>
                      </a:moveTo>
                      <a:lnTo>
                        <a:pt x="80" y="87"/>
                      </a:lnTo>
                      <a:lnTo>
                        <a:pt x="93" y="91"/>
                      </a:lnTo>
                      <a:lnTo>
                        <a:pt x="88" y="81"/>
                      </a:lnTo>
                      <a:close/>
                      <a:moveTo>
                        <a:pt x="92" y="54"/>
                      </a:moveTo>
                      <a:lnTo>
                        <a:pt x="85" y="61"/>
                      </a:lnTo>
                      <a:lnTo>
                        <a:pt x="97" y="63"/>
                      </a:lnTo>
                      <a:lnTo>
                        <a:pt x="92" y="54"/>
                      </a:lnTo>
                      <a:close/>
                      <a:moveTo>
                        <a:pt x="90" y="51"/>
                      </a:moveTo>
                      <a:lnTo>
                        <a:pt x="82" y="41"/>
                      </a:lnTo>
                      <a:lnTo>
                        <a:pt x="74" y="50"/>
                      </a:lnTo>
                      <a:lnTo>
                        <a:pt x="80" y="61"/>
                      </a:lnTo>
                      <a:lnTo>
                        <a:pt x="80" y="61"/>
                      </a:lnTo>
                      <a:lnTo>
                        <a:pt x="90" y="51"/>
                      </a:lnTo>
                      <a:close/>
                      <a:moveTo>
                        <a:pt x="87" y="40"/>
                      </a:moveTo>
                      <a:lnTo>
                        <a:pt x="93" y="48"/>
                      </a:lnTo>
                      <a:lnTo>
                        <a:pt x="100" y="41"/>
                      </a:lnTo>
                      <a:lnTo>
                        <a:pt x="87" y="40"/>
                      </a:lnTo>
                      <a:close/>
                      <a:moveTo>
                        <a:pt x="31" y="265"/>
                      </a:moveTo>
                      <a:lnTo>
                        <a:pt x="44" y="250"/>
                      </a:lnTo>
                      <a:lnTo>
                        <a:pt x="23" y="248"/>
                      </a:lnTo>
                      <a:lnTo>
                        <a:pt x="31" y="265"/>
                      </a:lnTo>
                      <a:close/>
                      <a:moveTo>
                        <a:pt x="29" y="271"/>
                      </a:moveTo>
                      <a:lnTo>
                        <a:pt x="14" y="286"/>
                      </a:lnTo>
                      <a:lnTo>
                        <a:pt x="37" y="289"/>
                      </a:lnTo>
                      <a:lnTo>
                        <a:pt x="29" y="271"/>
                      </a:lnTo>
                      <a:close/>
                      <a:moveTo>
                        <a:pt x="24" y="243"/>
                      </a:moveTo>
                      <a:lnTo>
                        <a:pt x="44" y="247"/>
                      </a:lnTo>
                      <a:lnTo>
                        <a:pt x="37" y="232"/>
                      </a:lnTo>
                      <a:lnTo>
                        <a:pt x="24" y="243"/>
                      </a:lnTo>
                      <a:close/>
                      <a:moveTo>
                        <a:pt x="51" y="215"/>
                      </a:moveTo>
                      <a:lnTo>
                        <a:pt x="31" y="212"/>
                      </a:lnTo>
                      <a:lnTo>
                        <a:pt x="37" y="225"/>
                      </a:lnTo>
                      <a:lnTo>
                        <a:pt x="51" y="215"/>
                      </a:lnTo>
                      <a:close/>
                      <a:moveTo>
                        <a:pt x="46" y="191"/>
                      </a:moveTo>
                      <a:lnTo>
                        <a:pt x="55" y="181"/>
                      </a:lnTo>
                      <a:lnTo>
                        <a:pt x="37" y="178"/>
                      </a:lnTo>
                      <a:lnTo>
                        <a:pt x="46" y="191"/>
                      </a:lnTo>
                      <a:close/>
                      <a:moveTo>
                        <a:pt x="44" y="197"/>
                      </a:moveTo>
                      <a:lnTo>
                        <a:pt x="32" y="207"/>
                      </a:lnTo>
                      <a:lnTo>
                        <a:pt x="51" y="210"/>
                      </a:lnTo>
                      <a:lnTo>
                        <a:pt x="44" y="197"/>
                      </a:lnTo>
                      <a:close/>
                      <a:moveTo>
                        <a:pt x="39" y="174"/>
                      </a:moveTo>
                      <a:lnTo>
                        <a:pt x="57" y="176"/>
                      </a:lnTo>
                      <a:lnTo>
                        <a:pt x="51" y="164"/>
                      </a:lnTo>
                      <a:lnTo>
                        <a:pt x="39" y="174"/>
                      </a:lnTo>
                      <a:close/>
                      <a:moveTo>
                        <a:pt x="62" y="150"/>
                      </a:moveTo>
                      <a:lnTo>
                        <a:pt x="47" y="146"/>
                      </a:lnTo>
                      <a:lnTo>
                        <a:pt x="52" y="158"/>
                      </a:lnTo>
                      <a:lnTo>
                        <a:pt x="62" y="150"/>
                      </a:lnTo>
                      <a:close/>
                      <a:moveTo>
                        <a:pt x="57" y="125"/>
                      </a:moveTo>
                      <a:lnTo>
                        <a:pt x="65" y="118"/>
                      </a:lnTo>
                      <a:lnTo>
                        <a:pt x="52" y="117"/>
                      </a:lnTo>
                      <a:lnTo>
                        <a:pt x="57" y="125"/>
                      </a:lnTo>
                      <a:close/>
                      <a:moveTo>
                        <a:pt x="55" y="133"/>
                      </a:moveTo>
                      <a:lnTo>
                        <a:pt x="46" y="143"/>
                      </a:lnTo>
                      <a:lnTo>
                        <a:pt x="62" y="145"/>
                      </a:lnTo>
                      <a:lnTo>
                        <a:pt x="55" y="133"/>
                      </a:lnTo>
                      <a:close/>
                      <a:moveTo>
                        <a:pt x="54" y="112"/>
                      </a:moveTo>
                      <a:lnTo>
                        <a:pt x="65" y="114"/>
                      </a:lnTo>
                      <a:lnTo>
                        <a:pt x="60" y="105"/>
                      </a:lnTo>
                      <a:lnTo>
                        <a:pt x="54" y="112"/>
                      </a:lnTo>
                      <a:close/>
                      <a:moveTo>
                        <a:pt x="70" y="91"/>
                      </a:moveTo>
                      <a:lnTo>
                        <a:pt x="55" y="89"/>
                      </a:lnTo>
                      <a:lnTo>
                        <a:pt x="62" y="99"/>
                      </a:lnTo>
                      <a:lnTo>
                        <a:pt x="70" y="91"/>
                      </a:lnTo>
                      <a:close/>
                      <a:moveTo>
                        <a:pt x="67" y="69"/>
                      </a:moveTo>
                      <a:lnTo>
                        <a:pt x="74" y="64"/>
                      </a:lnTo>
                      <a:lnTo>
                        <a:pt x="62" y="63"/>
                      </a:lnTo>
                      <a:lnTo>
                        <a:pt x="67" y="69"/>
                      </a:lnTo>
                      <a:close/>
                      <a:moveTo>
                        <a:pt x="65" y="76"/>
                      </a:moveTo>
                      <a:lnTo>
                        <a:pt x="57" y="84"/>
                      </a:lnTo>
                      <a:lnTo>
                        <a:pt x="70" y="86"/>
                      </a:lnTo>
                      <a:lnTo>
                        <a:pt x="65" y="76"/>
                      </a:lnTo>
                      <a:close/>
                      <a:moveTo>
                        <a:pt x="64" y="58"/>
                      </a:moveTo>
                      <a:lnTo>
                        <a:pt x="74" y="59"/>
                      </a:lnTo>
                      <a:lnTo>
                        <a:pt x="70" y="53"/>
                      </a:lnTo>
                      <a:lnTo>
                        <a:pt x="64" y="58"/>
                      </a:lnTo>
                      <a:close/>
                      <a:moveTo>
                        <a:pt x="78" y="38"/>
                      </a:moveTo>
                      <a:lnTo>
                        <a:pt x="65" y="36"/>
                      </a:lnTo>
                      <a:lnTo>
                        <a:pt x="70" y="46"/>
                      </a:lnTo>
                      <a:lnTo>
                        <a:pt x="78" y="38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iṥḻïḑè">
                  <a:extLst>
                    <a:ext uri="{FF2B5EF4-FFF2-40B4-BE49-F238E27FC236}">
                      <a16:creationId xmlns:a16="http://schemas.microsoft.com/office/drawing/2014/main" id="{CB8F4B5E-A6C5-45C1-B29E-6883D0CE4587}"/>
                    </a:ext>
                  </a:extLst>
                </p:cNvPr>
                <p:cNvSpPr/>
                <p:nvPr/>
              </p:nvSpPr>
              <p:spPr bwMode="auto">
                <a:xfrm rot="21270905">
                  <a:off x="6379638" y="2566544"/>
                  <a:ext cx="400053" cy="249714"/>
                </a:xfrm>
                <a:custGeom>
                  <a:avLst/>
                  <a:gdLst>
                    <a:gd name="T0" fmla="*/ 159 w 286"/>
                    <a:gd name="T1" fmla="*/ 11 h 179"/>
                    <a:gd name="T2" fmla="*/ 159 w 286"/>
                    <a:gd name="T3" fmla="*/ 11 h 179"/>
                    <a:gd name="T4" fmla="*/ 159 w 286"/>
                    <a:gd name="T5" fmla="*/ 11 h 179"/>
                    <a:gd name="T6" fmla="*/ 159 w 286"/>
                    <a:gd name="T7" fmla="*/ 11 h 179"/>
                    <a:gd name="T8" fmla="*/ 159 w 286"/>
                    <a:gd name="T9" fmla="*/ 11 h 179"/>
                    <a:gd name="T10" fmla="*/ 1 w 286"/>
                    <a:gd name="T11" fmla="*/ 127 h 179"/>
                    <a:gd name="T12" fmla="*/ 0 w 286"/>
                    <a:gd name="T13" fmla="*/ 137 h 179"/>
                    <a:gd name="T14" fmla="*/ 15 w 286"/>
                    <a:gd name="T15" fmla="*/ 139 h 179"/>
                    <a:gd name="T16" fmla="*/ 16 w 286"/>
                    <a:gd name="T17" fmla="*/ 128 h 179"/>
                    <a:gd name="T18" fmla="*/ 157 w 286"/>
                    <a:gd name="T19" fmla="*/ 24 h 179"/>
                    <a:gd name="T20" fmla="*/ 260 w 286"/>
                    <a:gd name="T21" fmla="*/ 166 h 179"/>
                    <a:gd name="T22" fmla="*/ 257 w 286"/>
                    <a:gd name="T23" fmla="*/ 177 h 179"/>
                    <a:gd name="T24" fmla="*/ 273 w 286"/>
                    <a:gd name="T25" fmla="*/ 179 h 179"/>
                    <a:gd name="T26" fmla="*/ 275 w 286"/>
                    <a:gd name="T27" fmla="*/ 169 h 179"/>
                    <a:gd name="T28" fmla="*/ 159 w 286"/>
                    <a:gd name="T29" fmla="*/ 11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86" h="179">
                      <a:moveTo>
                        <a:pt x="159" y="11"/>
                      </a:moveTo>
                      <a:cubicBezTo>
                        <a:pt x="159" y="11"/>
                        <a:pt x="159" y="11"/>
                        <a:pt x="159" y="11"/>
                      </a:cubicBezTo>
                      <a:cubicBezTo>
                        <a:pt x="159" y="11"/>
                        <a:pt x="159" y="11"/>
                        <a:pt x="159" y="11"/>
                      </a:cubicBezTo>
                      <a:cubicBezTo>
                        <a:pt x="159" y="11"/>
                        <a:pt x="159" y="11"/>
                        <a:pt x="159" y="11"/>
                      </a:cubicBezTo>
                      <a:cubicBezTo>
                        <a:pt x="159" y="11"/>
                        <a:pt x="159" y="11"/>
                        <a:pt x="159" y="11"/>
                      </a:cubicBezTo>
                      <a:cubicBezTo>
                        <a:pt x="83" y="0"/>
                        <a:pt x="13" y="52"/>
                        <a:pt x="1" y="127"/>
                      </a:cubicBezTo>
                      <a:cubicBezTo>
                        <a:pt x="1" y="130"/>
                        <a:pt x="0" y="134"/>
                        <a:pt x="0" y="137"/>
                      </a:cubicBezTo>
                      <a:cubicBezTo>
                        <a:pt x="5" y="138"/>
                        <a:pt x="10" y="138"/>
                        <a:pt x="15" y="139"/>
                      </a:cubicBezTo>
                      <a:cubicBezTo>
                        <a:pt x="16" y="136"/>
                        <a:pt x="16" y="131"/>
                        <a:pt x="16" y="128"/>
                      </a:cubicBezTo>
                      <a:cubicBezTo>
                        <a:pt x="27" y="61"/>
                        <a:pt x="90" y="15"/>
                        <a:pt x="157" y="24"/>
                      </a:cubicBezTo>
                      <a:cubicBezTo>
                        <a:pt x="224" y="35"/>
                        <a:pt x="270" y="98"/>
                        <a:pt x="260" y="166"/>
                      </a:cubicBezTo>
                      <a:cubicBezTo>
                        <a:pt x="259" y="169"/>
                        <a:pt x="258" y="174"/>
                        <a:pt x="257" y="177"/>
                      </a:cubicBezTo>
                      <a:cubicBezTo>
                        <a:pt x="263" y="178"/>
                        <a:pt x="268" y="178"/>
                        <a:pt x="273" y="179"/>
                      </a:cubicBezTo>
                      <a:cubicBezTo>
                        <a:pt x="273" y="176"/>
                        <a:pt x="274" y="173"/>
                        <a:pt x="275" y="169"/>
                      </a:cubicBezTo>
                      <a:cubicBezTo>
                        <a:pt x="286" y="94"/>
                        <a:pt x="235" y="23"/>
                        <a:pt x="159" y="11"/>
                      </a:cubicBez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îŝḻïḋê">
                  <a:extLst>
                    <a:ext uri="{FF2B5EF4-FFF2-40B4-BE49-F238E27FC236}">
                      <a16:creationId xmlns:a16="http://schemas.microsoft.com/office/drawing/2014/main" id="{D5E3B319-F87B-4CF0-8943-3F1814AC2862}"/>
                    </a:ext>
                  </a:extLst>
                </p:cNvPr>
                <p:cNvSpPr/>
                <p:nvPr/>
              </p:nvSpPr>
              <p:spPr bwMode="auto">
                <a:xfrm rot="21270905">
                  <a:off x="6702956" y="2574697"/>
                  <a:ext cx="152037" cy="243769"/>
                </a:xfrm>
                <a:custGeom>
                  <a:avLst/>
                  <a:gdLst>
                    <a:gd name="T0" fmla="*/ 69 w 179"/>
                    <a:gd name="T1" fmla="*/ 96 h 287"/>
                    <a:gd name="T2" fmla="*/ 49 w 179"/>
                    <a:gd name="T3" fmla="*/ 93 h 287"/>
                    <a:gd name="T4" fmla="*/ 171 w 179"/>
                    <a:gd name="T5" fmla="*/ 272 h 287"/>
                    <a:gd name="T6" fmla="*/ 138 w 179"/>
                    <a:gd name="T7" fmla="*/ 184 h 287"/>
                    <a:gd name="T8" fmla="*/ 138 w 179"/>
                    <a:gd name="T9" fmla="*/ 180 h 287"/>
                    <a:gd name="T10" fmla="*/ 135 w 179"/>
                    <a:gd name="T11" fmla="*/ 175 h 287"/>
                    <a:gd name="T12" fmla="*/ 92 w 179"/>
                    <a:gd name="T13" fmla="*/ 136 h 287"/>
                    <a:gd name="T14" fmla="*/ 108 w 179"/>
                    <a:gd name="T15" fmla="*/ 100 h 287"/>
                    <a:gd name="T16" fmla="*/ 64 w 179"/>
                    <a:gd name="T17" fmla="*/ 55 h 287"/>
                    <a:gd name="T18" fmla="*/ 80 w 179"/>
                    <a:gd name="T19" fmla="*/ 13 h 287"/>
                    <a:gd name="T20" fmla="*/ 49 w 179"/>
                    <a:gd name="T21" fmla="*/ 8 h 287"/>
                    <a:gd name="T22" fmla="*/ 56 w 179"/>
                    <a:gd name="T23" fmla="*/ 49 h 287"/>
                    <a:gd name="T24" fmla="*/ 0 w 179"/>
                    <a:gd name="T25" fmla="*/ 0 h 287"/>
                    <a:gd name="T26" fmla="*/ 42 w 179"/>
                    <a:gd name="T27" fmla="*/ 87 h 287"/>
                    <a:gd name="T28" fmla="*/ 57 w 179"/>
                    <a:gd name="T29" fmla="*/ 55 h 287"/>
                    <a:gd name="T30" fmla="*/ 39 w 179"/>
                    <a:gd name="T31" fmla="*/ 92 h 287"/>
                    <a:gd name="T32" fmla="*/ 87 w 179"/>
                    <a:gd name="T33" fmla="*/ 138 h 287"/>
                    <a:gd name="T34" fmla="*/ 69 w 179"/>
                    <a:gd name="T35" fmla="*/ 172 h 287"/>
                    <a:gd name="T36" fmla="*/ 72 w 179"/>
                    <a:gd name="T37" fmla="*/ 257 h 287"/>
                    <a:gd name="T38" fmla="*/ 41 w 179"/>
                    <a:gd name="T39" fmla="*/ 266 h 287"/>
                    <a:gd name="T40" fmla="*/ 174 w 179"/>
                    <a:gd name="T41" fmla="*/ 272 h 287"/>
                    <a:gd name="T42" fmla="*/ 126 w 179"/>
                    <a:gd name="T43" fmla="*/ 266 h 287"/>
                    <a:gd name="T44" fmla="*/ 164 w 179"/>
                    <a:gd name="T45" fmla="*/ 272 h 287"/>
                    <a:gd name="T46" fmla="*/ 77 w 179"/>
                    <a:gd name="T47" fmla="*/ 257 h 287"/>
                    <a:gd name="T48" fmla="*/ 121 w 179"/>
                    <a:gd name="T49" fmla="*/ 266 h 287"/>
                    <a:gd name="T50" fmla="*/ 105 w 179"/>
                    <a:gd name="T51" fmla="*/ 177 h 287"/>
                    <a:gd name="T52" fmla="*/ 107 w 179"/>
                    <a:gd name="T53" fmla="*/ 205 h 287"/>
                    <a:gd name="T54" fmla="*/ 133 w 179"/>
                    <a:gd name="T55" fmla="*/ 182 h 287"/>
                    <a:gd name="T56" fmla="*/ 74 w 179"/>
                    <a:gd name="T57" fmla="*/ 96 h 287"/>
                    <a:gd name="T58" fmla="*/ 89 w 179"/>
                    <a:gd name="T59" fmla="*/ 133 h 287"/>
                    <a:gd name="T60" fmla="*/ 74 w 179"/>
                    <a:gd name="T61" fmla="*/ 96 h 287"/>
                    <a:gd name="T62" fmla="*/ 93 w 179"/>
                    <a:gd name="T63" fmla="*/ 142 h 287"/>
                    <a:gd name="T64" fmla="*/ 105 w 179"/>
                    <a:gd name="T65" fmla="*/ 170 h 287"/>
                    <a:gd name="T66" fmla="*/ 100 w 179"/>
                    <a:gd name="T67" fmla="*/ 170 h 287"/>
                    <a:gd name="T68" fmla="*/ 89 w 179"/>
                    <a:gd name="T69" fmla="*/ 142 h 287"/>
                    <a:gd name="T70" fmla="*/ 64 w 179"/>
                    <a:gd name="T71" fmla="*/ 62 h 287"/>
                    <a:gd name="T72" fmla="*/ 72 w 179"/>
                    <a:gd name="T73" fmla="*/ 92 h 287"/>
                    <a:gd name="T74" fmla="*/ 67 w 179"/>
                    <a:gd name="T75" fmla="*/ 92 h 287"/>
                    <a:gd name="T76" fmla="*/ 61 w 179"/>
                    <a:gd name="T77" fmla="*/ 62 h 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9" h="287">
                      <a:moveTo>
                        <a:pt x="49" y="93"/>
                      </a:moveTo>
                      <a:lnTo>
                        <a:pt x="69" y="96"/>
                      </a:lnTo>
                      <a:lnTo>
                        <a:pt x="80" y="124"/>
                      </a:lnTo>
                      <a:lnTo>
                        <a:pt x="49" y="93"/>
                      </a:lnTo>
                      <a:close/>
                      <a:moveTo>
                        <a:pt x="174" y="272"/>
                      </a:moveTo>
                      <a:lnTo>
                        <a:pt x="171" y="272"/>
                      </a:lnTo>
                      <a:lnTo>
                        <a:pt x="115" y="211"/>
                      </a:lnTo>
                      <a:lnTo>
                        <a:pt x="138" y="184"/>
                      </a:lnTo>
                      <a:lnTo>
                        <a:pt x="136" y="182"/>
                      </a:lnTo>
                      <a:lnTo>
                        <a:pt x="138" y="180"/>
                      </a:lnTo>
                      <a:lnTo>
                        <a:pt x="135" y="177"/>
                      </a:lnTo>
                      <a:lnTo>
                        <a:pt x="135" y="175"/>
                      </a:lnTo>
                      <a:lnTo>
                        <a:pt x="133" y="175"/>
                      </a:lnTo>
                      <a:lnTo>
                        <a:pt x="92" y="136"/>
                      </a:lnTo>
                      <a:lnTo>
                        <a:pt x="110" y="101"/>
                      </a:lnTo>
                      <a:lnTo>
                        <a:pt x="108" y="100"/>
                      </a:lnTo>
                      <a:lnTo>
                        <a:pt x="110" y="98"/>
                      </a:lnTo>
                      <a:lnTo>
                        <a:pt x="64" y="55"/>
                      </a:lnTo>
                      <a:lnTo>
                        <a:pt x="85" y="16"/>
                      </a:lnTo>
                      <a:lnTo>
                        <a:pt x="80" y="13"/>
                      </a:lnTo>
                      <a:lnTo>
                        <a:pt x="61" y="51"/>
                      </a:lnTo>
                      <a:lnTo>
                        <a:pt x="49" y="8"/>
                      </a:lnTo>
                      <a:lnTo>
                        <a:pt x="44" y="8"/>
                      </a:lnTo>
                      <a:lnTo>
                        <a:pt x="56" y="49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9" y="92"/>
                      </a:lnTo>
                      <a:lnTo>
                        <a:pt x="42" y="87"/>
                      </a:lnTo>
                      <a:lnTo>
                        <a:pt x="8" y="11"/>
                      </a:lnTo>
                      <a:lnTo>
                        <a:pt x="57" y="55"/>
                      </a:lnTo>
                      <a:lnTo>
                        <a:pt x="57" y="57"/>
                      </a:lnTo>
                      <a:lnTo>
                        <a:pt x="39" y="92"/>
                      </a:lnTo>
                      <a:lnTo>
                        <a:pt x="85" y="134"/>
                      </a:lnTo>
                      <a:lnTo>
                        <a:pt x="87" y="138"/>
                      </a:lnTo>
                      <a:lnTo>
                        <a:pt x="70" y="167"/>
                      </a:lnTo>
                      <a:lnTo>
                        <a:pt x="69" y="172"/>
                      </a:lnTo>
                      <a:lnTo>
                        <a:pt x="108" y="211"/>
                      </a:lnTo>
                      <a:lnTo>
                        <a:pt x="72" y="257"/>
                      </a:lnTo>
                      <a:lnTo>
                        <a:pt x="44" y="252"/>
                      </a:lnTo>
                      <a:lnTo>
                        <a:pt x="41" y="266"/>
                      </a:lnTo>
                      <a:lnTo>
                        <a:pt x="179" y="287"/>
                      </a:lnTo>
                      <a:lnTo>
                        <a:pt x="174" y="272"/>
                      </a:lnTo>
                      <a:close/>
                      <a:moveTo>
                        <a:pt x="164" y="272"/>
                      </a:moveTo>
                      <a:lnTo>
                        <a:pt x="126" y="266"/>
                      </a:lnTo>
                      <a:lnTo>
                        <a:pt x="115" y="220"/>
                      </a:lnTo>
                      <a:lnTo>
                        <a:pt x="164" y="272"/>
                      </a:lnTo>
                      <a:close/>
                      <a:moveTo>
                        <a:pt x="121" y="266"/>
                      </a:moveTo>
                      <a:lnTo>
                        <a:pt x="77" y="257"/>
                      </a:lnTo>
                      <a:lnTo>
                        <a:pt x="110" y="216"/>
                      </a:lnTo>
                      <a:lnTo>
                        <a:pt x="121" y="266"/>
                      </a:lnTo>
                      <a:close/>
                      <a:moveTo>
                        <a:pt x="113" y="206"/>
                      </a:moveTo>
                      <a:lnTo>
                        <a:pt x="105" y="177"/>
                      </a:lnTo>
                      <a:lnTo>
                        <a:pt x="102" y="175"/>
                      </a:lnTo>
                      <a:lnTo>
                        <a:pt x="107" y="205"/>
                      </a:lnTo>
                      <a:lnTo>
                        <a:pt x="77" y="170"/>
                      </a:lnTo>
                      <a:lnTo>
                        <a:pt x="133" y="182"/>
                      </a:lnTo>
                      <a:lnTo>
                        <a:pt x="113" y="206"/>
                      </a:lnTo>
                      <a:close/>
                      <a:moveTo>
                        <a:pt x="74" y="96"/>
                      </a:moveTo>
                      <a:lnTo>
                        <a:pt x="105" y="101"/>
                      </a:lnTo>
                      <a:lnTo>
                        <a:pt x="89" y="133"/>
                      </a:lnTo>
                      <a:lnTo>
                        <a:pt x="89" y="133"/>
                      </a:lnTo>
                      <a:lnTo>
                        <a:pt x="74" y="96"/>
                      </a:lnTo>
                      <a:close/>
                      <a:moveTo>
                        <a:pt x="105" y="170"/>
                      </a:moveTo>
                      <a:lnTo>
                        <a:pt x="93" y="142"/>
                      </a:lnTo>
                      <a:lnTo>
                        <a:pt x="126" y="174"/>
                      </a:lnTo>
                      <a:lnTo>
                        <a:pt x="105" y="170"/>
                      </a:lnTo>
                      <a:close/>
                      <a:moveTo>
                        <a:pt x="89" y="142"/>
                      </a:moveTo>
                      <a:lnTo>
                        <a:pt x="100" y="170"/>
                      </a:lnTo>
                      <a:lnTo>
                        <a:pt x="75" y="167"/>
                      </a:lnTo>
                      <a:lnTo>
                        <a:pt x="89" y="142"/>
                      </a:lnTo>
                      <a:close/>
                      <a:moveTo>
                        <a:pt x="72" y="92"/>
                      </a:moveTo>
                      <a:lnTo>
                        <a:pt x="64" y="62"/>
                      </a:lnTo>
                      <a:lnTo>
                        <a:pt x="102" y="96"/>
                      </a:lnTo>
                      <a:lnTo>
                        <a:pt x="72" y="92"/>
                      </a:lnTo>
                      <a:close/>
                      <a:moveTo>
                        <a:pt x="61" y="62"/>
                      </a:moveTo>
                      <a:lnTo>
                        <a:pt x="67" y="92"/>
                      </a:lnTo>
                      <a:lnTo>
                        <a:pt x="46" y="88"/>
                      </a:lnTo>
                      <a:lnTo>
                        <a:pt x="61" y="62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îśliḓê">
                  <a:extLst>
                    <a:ext uri="{FF2B5EF4-FFF2-40B4-BE49-F238E27FC236}">
                      <a16:creationId xmlns:a16="http://schemas.microsoft.com/office/drawing/2014/main" id="{5F50537D-148C-419D-9D51-F7101B35674A}"/>
                    </a:ext>
                  </a:extLst>
                </p:cNvPr>
                <p:cNvSpPr/>
                <p:nvPr/>
              </p:nvSpPr>
              <p:spPr bwMode="auto">
                <a:xfrm rot="21270905">
                  <a:off x="6419852" y="2499624"/>
                  <a:ext cx="338049" cy="104472"/>
                </a:xfrm>
                <a:custGeom>
                  <a:avLst/>
                  <a:gdLst>
                    <a:gd name="T0" fmla="*/ 232 w 242"/>
                    <a:gd name="T1" fmla="*/ 33 h 75"/>
                    <a:gd name="T2" fmla="*/ 23 w 242"/>
                    <a:gd name="T3" fmla="*/ 0 h 75"/>
                    <a:gd name="T4" fmla="*/ 0 w 242"/>
                    <a:gd name="T5" fmla="*/ 38 h 75"/>
                    <a:gd name="T6" fmla="*/ 121 w 242"/>
                    <a:gd name="T7" fmla="*/ 56 h 75"/>
                    <a:gd name="T8" fmla="*/ 122 w 242"/>
                    <a:gd name="T9" fmla="*/ 56 h 75"/>
                    <a:gd name="T10" fmla="*/ 242 w 242"/>
                    <a:gd name="T11" fmla="*/ 75 h 75"/>
                    <a:gd name="T12" fmla="*/ 232 w 242"/>
                    <a:gd name="T13" fmla="*/ 33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2" h="75">
                      <a:moveTo>
                        <a:pt x="232" y="33"/>
                      </a:moveTo>
                      <a:cubicBezTo>
                        <a:pt x="162" y="22"/>
                        <a:pt x="93" y="11"/>
                        <a:pt x="23" y="0"/>
                      </a:cubicBezTo>
                      <a:cubicBezTo>
                        <a:pt x="15" y="13"/>
                        <a:pt x="8" y="26"/>
                        <a:pt x="0" y="38"/>
                      </a:cubicBezTo>
                      <a:cubicBezTo>
                        <a:pt x="121" y="56"/>
                        <a:pt x="121" y="56"/>
                        <a:pt x="121" y="56"/>
                      </a:cubicBezTo>
                      <a:cubicBezTo>
                        <a:pt x="122" y="56"/>
                        <a:pt x="122" y="56"/>
                        <a:pt x="122" y="56"/>
                      </a:cubicBezTo>
                      <a:cubicBezTo>
                        <a:pt x="242" y="75"/>
                        <a:pt x="242" y="75"/>
                        <a:pt x="242" y="75"/>
                      </a:cubicBezTo>
                      <a:cubicBezTo>
                        <a:pt x="239" y="61"/>
                        <a:pt x="235" y="47"/>
                        <a:pt x="232" y="33"/>
                      </a:cubicBez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íšľíḑe">
                  <a:extLst>
                    <a:ext uri="{FF2B5EF4-FFF2-40B4-BE49-F238E27FC236}">
                      <a16:creationId xmlns:a16="http://schemas.microsoft.com/office/drawing/2014/main" id="{16DD1522-58E4-451D-AD60-1F571979F2EB}"/>
                    </a:ext>
                  </a:extLst>
                </p:cNvPr>
                <p:cNvSpPr/>
                <p:nvPr/>
              </p:nvSpPr>
              <p:spPr bwMode="auto">
                <a:xfrm rot="21270905">
                  <a:off x="6747930" y="2786583"/>
                  <a:ext cx="117213" cy="29728"/>
                </a:xfrm>
                <a:custGeom>
                  <a:avLst/>
                  <a:gdLst>
                    <a:gd name="T0" fmla="*/ 131 w 138"/>
                    <a:gd name="T1" fmla="*/ 20 h 35"/>
                    <a:gd name="T2" fmla="*/ 1 w 138"/>
                    <a:gd name="T3" fmla="*/ 0 h 35"/>
                    <a:gd name="T4" fmla="*/ 0 w 138"/>
                    <a:gd name="T5" fmla="*/ 14 h 35"/>
                    <a:gd name="T6" fmla="*/ 138 w 138"/>
                    <a:gd name="T7" fmla="*/ 35 h 35"/>
                    <a:gd name="T8" fmla="*/ 131 w 138"/>
                    <a:gd name="T9" fmla="*/ 2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8" h="35">
                      <a:moveTo>
                        <a:pt x="131" y="20"/>
                      </a:moveTo>
                      <a:lnTo>
                        <a:pt x="1" y="0"/>
                      </a:lnTo>
                      <a:lnTo>
                        <a:pt x="0" y="14"/>
                      </a:lnTo>
                      <a:lnTo>
                        <a:pt x="138" y="35"/>
                      </a:lnTo>
                      <a:lnTo>
                        <a:pt x="131" y="20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ïśḷiḑe">
                  <a:extLst>
                    <a:ext uri="{FF2B5EF4-FFF2-40B4-BE49-F238E27FC236}">
                      <a16:creationId xmlns:a16="http://schemas.microsoft.com/office/drawing/2014/main" id="{771D63AA-6639-4957-987B-EBA27C8A135D}"/>
                    </a:ext>
                  </a:extLst>
                </p:cNvPr>
                <p:cNvSpPr/>
                <p:nvPr/>
              </p:nvSpPr>
              <p:spPr bwMode="auto">
                <a:xfrm rot="21270905">
                  <a:off x="6292402" y="2762019"/>
                  <a:ext cx="118062" cy="28029"/>
                </a:xfrm>
                <a:custGeom>
                  <a:avLst/>
                  <a:gdLst>
                    <a:gd name="T0" fmla="*/ 9 w 139"/>
                    <a:gd name="T1" fmla="*/ 0 h 33"/>
                    <a:gd name="T2" fmla="*/ 139 w 139"/>
                    <a:gd name="T3" fmla="*/ 20 h 33"/>
                    <a:gd name="T4" fmla="*/ 136 w 139"/>
                    <a:gd name="T5" fmla="*/ 33 h 33"/>
                    <a:gd name="T6" fmla="*/ 0 w 139"/>
                    <a:gd name="T7" fmla="*/ 12 h 33"/>
                    <a:gd name="T8" fmla="*/ 9 w 139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9" h="33">
                      <a:moveTo>
                        <a:pt x="9" y="0"/>
                      </a:moveTo>
                      <a:lnTo>
                        <a:pt x="139" y="20"/>
                      </a:lnTo>
                      <a:lnTo>
                        <a:pt x="136" y="33"/>
                      </a:lnTo>
                      <a:lnTo>
                        <a:pt x="0" y="1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ïṩḷïḋé">
                  <a:extLst>
                    <a:ext uri="{FF2B5EF4-FFF2-40B4-BE49-F238E27FC236}">
                      <a16:creationId xmlns:a16="http://schemas.microsoft.com/office/drawing/2014/main" id="{F2454D40-6301-4B83-AD8F-339ECBF0D51E}"/>
                    </a:ext>
                  </a:extLst>
                </p:cNvPr>
                <p:cNvSpPr/>
                <p:nvPr/>
              </p:nvSpPr>
              <p:spPr bwMode="auto">
                <a:xfrm rot="21270905">
                  <a:off x="6625680" y="1627010"/>
                  <a:ext cx="40770" cy="19535"/>
                </a:xfrm>
                <a:custGeom>
                  <a:avLst/>
                  <a:gdLst>
                    <a:gd name="T0" fmla="*/ 27 w 48"/>
                    <a:gd name="T1" fmla="*/ 3 h 23"/>
                    <a:gd name="T2" fmla="*/ 25 w 48"/>
                    <a:gd name="T3" fmla="*/ 3 h 23"/>
                    <a:gd name="T4" fmla="*/ 4 w 48"/>
                    <a:gd name="T5" fmla="*/ 0 h 23"/>
                    <a:gd name="T6" fmla="*/ 0 w 48"/>
                    <a:gd name="T7" fmla="*/ 16 h 23"/>
                    <a:gd name="T8" fmla="*/ 23 w 48"/>
                    <a:gd name="T9" fmla="*/ 20 h 23"/>
                    <a:gd name="T10" fmla="*/ 23 w 48"/>
                    <a:gd name="T11" fmla="*/ 20 h 23"/>
                    <a:gd name="T12" fmla="*/ 46 w 48"/>
                    <a:gd name="T13" fmla="*/ 23 h 23"/>
                    <a:gd name="T14" fmla="*/ 48 w 48"/>
                    <a:gd name="T15" fmla="*/ 8 h 23"/>
                    <a:gd name="T16" fmla="*/ 27 w 48"/>
                    <a:gd name="T17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23">
                      <a:moveTo>
                        <a:pt x="27" y="3"/>
                      </a:moveTo>
                      <a:lnTo>
                        <a:pt x="25" y="3"/>
                      </a:lnTo>
                      <a:lnTo>
                        <a:pt x="4" y="0"/>
                      </a:lnTo>
                      <a:lnTo>
                        <a:pt x="0" y="16"/>
                      </a:lnTo>
                      <a:lnTo>
                        <a:pt x="23" y="20"/>
                      </a:lnTo>
                      <a:lnTo>
                        <a:pt x="23" y="20"/>
                      </a:lnTo>
                      <a:lnTo>
                        <a:pt x="46" y="23"/>
                      </a:lnTo>
                      <a:lnTo>
                        <a:pt x="48" y="8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îṡ1iḓe">
                  <a:extLst>
                    <a:ext uri="{FF2B5EF4-FFF2-40B4-BE49-F238E27FC236}">
                      <a16:creationId xmlns:a16="http://schemas.microsoft.com/office/drawing/2014/main" id="{D2B6DA91-FC86-4A38-8B26-7F650E7EDC71}"/>
                    </a:ext>
                  </a:extLst>
                </p:cNvPr>
                <p:cNvSpPr/>
                <p:nvPr/>
              </p:nvSpPr>
              <p:spPr bwMode="auto">
                <a:xfrm rot="21270905">
                  <a:off x="6625720" y="1627857"/>
                  <a:ext cx="40770" cy="18686"/>
                </a:xfrm>
                <a:custGeom>
                  <a:avLst/>
                  <a:gdLst>
                    <a:gd name="T0" fmla="*/ 2 w 48"/>
                    <a:gd name="T1" fmla="*/ 0 h 22"/>
                    <a:gd name="T2" fmla="*/ 48 w 48"/>
                    <a:gd name="T3" fmla="*/ 9 h 22"/>
                    <a:gd name="T4" fmla="*/ 46 w 48"/>
                    <a:gd name="T5" fmla="*/ 22 h 22"/>
                    <a:gd name="T6" fmla="*/ 0 w 48"/>
                    <a:gd name="T7" fmla="*/ 15 h 22"/>
                    <a:gd name="T8" fmla="*/ 2 w 48"/>
                    <a:gd name="T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22">
                      <a:moveTo>
                        <a:pt x="2" y="0"/>
                      </a:moveTo>
                      <a:lnTo>
                        <a:pt x="48" y="9"/>
                      </a:lnTo>
                      <a:lnTo>
                        <a:pt x="46" y="22"/>
                      </a:lnTo>
                      <a:lnTo>
                        <a:pt x="0" y="15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ïṥlïḓê">
                  <a:extLst>
                    <a:ext uri="{FF2B5EF4-FFF2-40B4-BE49-F238E27FC236}">
                      <a16:creationId xmlns:a16="http://schemas.microsoft.com/office/drawing/2014/main" id="{71B3F3BE-B751-4F63-9F51-640976A18ED5}"/>
                    </a:ext>
                  </a:extLst>
                </p:cNvPr>
                <p:cNvSpPr/>
                <p:nvPr/>
              </p:nvSpPr>
              <p:spPr bwMode="auto">
                <a:xfrm rot="21270905">
                  <a:off x="6632942" y="1611495"/>
                  <a:ext cx="29728" cy="24632"/>
                </a:xfrm>
                <a:custGeom>
                  <a:avLst/>
                  <a:gdLst>
                    <a:gd name="T0" fmla="*/ 3 w 35"/>
                    <a:gd name="T1" fmla="*/ 0 h 29"/>
                    <a:gd name="T2" fmla="*/ 35 w 35"/>
                    <a:gd name="T3" fmla="*/ 5 h 29"/>
                    <a:gd name="T4" fmla="*/ 30 w 35"/>
                    <a:gd name="T5" fmla="*/ 29 h 29"/>
                    <a:gd name="T6" fmla="*/ 0 w 35"/>
                    <a:gd name="T7" fmla="*/ 26 h 29"/>
                    <a:gd name="T8" fmla="*/ 3 w 35"/>
                    <a:gd name="T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29">
                      <a:moveTo>
                        <a:pt x="3" y="0"/>
                      </a:moveTo>
                      <a:lnTo>
                        <a:pt x="35" y="5"/>
                      </a:lnTo>
                      <a:lnTo>
                        <a:pt x="30" y="29"/>
                      </a:lnTo>
                      <a:lnTo>
                        <a:pt x="0" y="2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í$ļîdè">
                  <a:extLst>
                    <a:ext uri="{FF2B5EF4-FFF2-40B4-BE49-F238E27FC236}">
                      <a16:creationId xmlns:a16="http://schemas.microsoft.com/office/drawing/2014/main" id="{2E442921-2C16-4A7A-A09D-4C445907ACF4}"/>
                    </a:ext>
                  </a:extLst>
                </p:cNvPr>
                <p:cNvSpPr/>
                <p:nvPr/>
              </p:nvSpPr>
              <p:spPr bwMode="auto">
                <a:xfrm rot="21270905">
                  <a:off x="6641213" y="1587520"/>
                  <a:ext cx="15289" cy="32276"/>
                </a:xfrm>
                <a:custGeom>
                  <a:avLst/>
                  <a:gdLst>
                    <a:gd name="T0" fmla="*/ 5 w 18"/>
                    <a:gd name="T1" fmla="*/ 0 h 38"/>
                    <a:gd name="T2" fmla="*/ 18 w 18"/>
                    <a:gd name="T3" fmla="*/ 2 h 38"/>
                    <a:gd name="T4" fmla="*/ 13 w 18"/>
                    <a:gd name="T5" fmla="*/ 38 h 38"/>
                    <a:gd name="T6" fmla="*/ 0 w 18"/>
                    <a:gd name="T7" fmla="*/ 34 h 38"/>
                    <a:gd name="T8" fmla="*/ 5 w 18"/>
                    <a:gd name="T9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38">
                      <a:moveTo>
                        <a:pt x="5" y="0"/>
                      </a:moveTo>
                      <a:lnTo>
                        <a:pt x="18" y="2"/>
                      </a:lnTo>
                      <a:lnTo>
                        <a:pt x="13" y="38"/>
                      </a:lnTo>
                      <a:lnTo>
                        <a:pt x="0" y="3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îṧḻïde">
                  <a:extLst>
                    <a:ext uri="{FF2B5EF4-FFF2-40B4-BE49-F238E27FC236}">
                      <a16:creationId xmlns:a16="http://schemas.microsoft.com/office/drawing/2014/main" id="{3DDC7189-87E8-4B0D-B17B-8209902CDF55}"/>
                    </a:ext>
                  </a:extLst>
                </p:cNvPr>
                <p:cNvSpPr/>
                <p:nvPr/>
              </p:nvSpPr>
              <p:spPr bwMode="auto">
                <a:xfrm rot="21270905">
                  <a:off x="6645557" y="1561831"/>
                  <a:ext cx="8494" cy="32276"/>
                </a:xfrm>
                <a:custGeom>
                  <a:avLst/>
                  <a:gdLst>
                    <a:gd name="T0" fmla="*/ 7 w 10"/>
                    <a:gd name="T1" fmla="*/ 0 h 38"/>
                    <a:gd name="T2" fmla="*/ 10 w 10"/>
                    <a:gd name="T3" fmla="*/ 0 h 38"/>
                    <a:gd name="T4" fmla="*/ 5 w 10"/>
                    <a:gd name="T5" fmla="*/ 38 h 38"/>
                    <a:gd name="T6" fmla="*/ 0 w 10"/>
                    <a:gd name="T7" fmla="*/ 36 h 38"/>
                    <a:gd name="T8" fmla="*/ 7 w 10"/>
                    <a:gd name="T9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38">
                      <a:moveTo>
                        <a:pt x="7" y="0"/>
                      </a:moveTo>
                      <a:lnTo>
                        <a:pt x="10" y="0"/>
                      </a:lnTo>
                      <a:lnTo>
                        <a:pt x="5" y="38"/>
                      </a:lnTo>
                      <a:lnTo>
                        <a:pt x="0" y="36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îṥ1ïdé">
                  <a:extLst>
                    <a:ext uri="{FF2B5EF4-FFF2-40B4-BE49-F238E27FC236}">
                      <a16:creationId xmlns:a16="http://schemas.microsoft.com/office/drawing/2014/main" id="{15B1EC78-C6BD-465A-88C6-90123CE0B234}"/>
                    </a:ext>
                  </a:extLst>
                </p:cNvPr>
                <p:cNvSpPr/>
                <p:nvPr/>
              </p:nvSpPr>
              <p:spPr bwMode="auto">
                <a:xfrm rot="21270905">
                  <a:off x="6527913" y="1926312"/>
                  <a:ext cx="149489" cy="347391"/>
                </a:xfrm>
                <a:custGeom>
                  <a:avLst/>
                  <a:gdLst>
                    <a:gd name="T0" fmla="*/ 134 w 176"/>
                    <a:gd name="T1" fmla="*/ 381 h 409"/>
                    <a:gd name="T2" fmla="*/ 82 w 176"/>
                    <a:gd name="T3" fmla="*/ 371 h 409"/>
                    <a:gd name="T4" fmla="*/ 0 w 176"/>
                    <a:gd name="T5" fmla="*/ 381 h 409"/>
                    <a:gd name="T6" fmla="*/ 31 w 176"/>
                    <a:gd name="T7" fmla="*/ 287 h 409"/>
                    <a:gd name="T8" fmla="*/ 46 w 176"/>
                    <a:gd name="T9" fmla="*/ 233 h 409"/>
                    <a:gd name="T10" fmla="*/ 55 w 176"/>
                    <a:gd name="T11" fmla="*/ 192 h 409"/>
                    <a:gd name="T12" fmla="*/ 85 w 176"/>
                    <a:gd name="T13" fmla="*/ 146 h 409"/>
                    <a:gd name="T14" fmla="*/ 80 w 176"/>
                    <a:gd name="T15" fmla="*/ 97 h 409"/>
                    <a:gd name="T16" fmla="*/ 90 w 176"/>
                    <a:gd name="T17" fmla="*/ 49 h 409"/>
                    <a:gd name="T18" fmla="*/ 103 w 176"/>
                    <a:gd name="T19" fmla="*/ 0 h 409"/>
                    <a:gd name="T20" fmla="*/ 171 w 176"/>
                    <a:gd name="T21" fmla="*/ 60 h 409"/>
                    <a:gd name="T22" fmla="*/ 169 w 176"/>
                    <a:gd name="T23" fmla="*/ 111 h 409"/>
                    <a:gd name="T24" fmla="*/ 162 w 176"/>
                    <a:gd name="T25" fmla="*/ 174 h 409"/>
                    <a:gd name="T26" fmla="*/ 162 w 176"/>
                    <a:gd name="T27" fmla="*/ 208 h 409"/>
                    <a:gd name="T28" fmla="*/ 159 w 176"/>
                    <a:gd name="T29" fmla="*/ 251 h 409"/>
                    <a:gd name="T30" fmla="*/ 159 w 176"/>
                    <a:gd name="T31" fmla="*/ 305 h 409"/>
                    <a:gd name="T32" fmla="*/ 138 w 176"/>
                    <a:gd name="T33" fmla="*/ 379 h 409"/>
                    <a:gd name="T34" fmla="*/ 85 w 176"/>
                    <a:gd name="T35" fmla="*/ 369 h 409"/>
                    <a:gd name="T36" fmla="*/ 118 w 176"/>
                    <a:gd name="T37" fmla="*/ 353 h 409"/>
                    <a:gd name="T38" fmla="*/ 82 w 176"/>
                    <a:gd name="T39" fmla="*/ 366 h 409"/>
                    <a:gd name="T40" fmla="*/ 55 w 176"/>
                    <a:gd name="T41" fmla="*/ 343 h 409"/>
                    <a:gd name="T42" fmla="*/ 64 w 176"/>
                    <a:gd name="T43" fmla="*/ 340 h 409"/>
                    <a:gd name="T44" fmla="*/ 136 w 176"/>
                    <a:gd name="T45" fmla="*/ 330 h 409"/>
                    <a:gd name="T46" fmla="*/ 118 w 176"/>
                    <a:gd name="T47" fmla="*/ 28 h 409"/>
                    <a:gd name="T48" fmla="*/ 156 w 176"/>
                    <a:gd name="T49" fmla="*/ 31 h 409"/>
                    <a:gd name="T50" fmla="*/ 128 w 176"/>
                    <a:gd name="T51" fmla="*/ 100 h 409"/>
                    <a:gd name="T52" fmla="*/ 129 w 176"/>
                    <a:gd name="T53" fmla="*/ 101 h 409"/>
                    <a:gd name="T54" fmla="*/ 133 w 176"/>
                    <a:gd name="T55" fmla="*/ 103 h 409"/>
                    <a:gd name="T56" fmla="*/ 123 w 176"/>
                    <a:gd name="T57" fmla="*/ 51 h 409"/>
                    <a:gd name="T58" fmla="*/ 121 w 176"/>
                    <a:gd name="T59" fmla="*/ 55 h 409"/>
                    <a:gd name="T60" fmla="*/ 103 w 176"/>
                    <a:gd name="T61" fmla="*/ 78 h 409"/>
                    <a:gd name="T62" fmla="*/ 129 w 176"/>
                    <a:gd name="T63" fmla="*/ 106 h 409"/>
                    <a:gd name="T64" fmla="*/ 136 w 176"/>
                    <a:gd name="T65" fmla="*/ 106 h 409"/>
                    <a:gd name="T66" fmla="*/ 87 w 176"/>
                    <a:gd name="T67" fmla="*/ 100 h 409"/>
                    <a:gd name="T68" fmla="*/ 157 w 176"/>
                    <a:gd name="T69" fmla="*/ 174 h 409"/>
                    <a:gd name="T70" fmla="*/ 118 w 176"/>
                    <a:gd name="T71" fmla="*/ 151 h 409"/>
                    <a:gd name="T72" fmla="*/ 133 w 176"/>
                    <a:gd name="T73" fmla="*/ 139 h 409"/>
                    <a:gd name="T74" fmla="*/ 113 w 176"/>
                    <a:gd name="T75" fmla="*/ 149 h 409"/>
                    <a:gd name="T76" fmla="*/ 115 w 176"/>
                    <a:gd name="T77" fmla="*/ 136 h 409"/>
                    <a:gd name="T78" fmla="*/ 102 w 176"/>
                    <a:gd name="T79" fmla="*/ 166 h 409"/>
                    <a:gd name="T80" fmla="*/ 105 w 176"/>
                    <a:gd name="T81" fmla="*/ 134 h 409"/>
                    <a:gd name="T82" fmla="*/ 138 w 176"/>
                    <a:gd name="T83" fmla="*/ 190 h 409"/>
                    <a:gd name="T84" fmla="*/ 143 w 176"/>
                    <a:gd name="T85" fmla="*/ 187 h 409"/>
                    <a:gd name="T86" fmla="*/ 83 w 176"/>
                    <a:gd name="T87" fmla="*/ 180 h 409"/>
                    <a:gd name="T88" fmla="*/ 111 w 176"/>
                    <a:gd name="T89" fmla="*/ 187 h 409"/>
                    <a:gd name="T90" fmla="*/ 64 w 176"/>
                    <a:gd name="T91" fmla="*/ 192 h 409"/>
                    <a:gd name="T92" fmla="*/ 72 w 176"/>
                    <a:gd name="T93" fmla="*/ 213 h 409"/>
                    <a:gd name="T94" fmla="*/ 87 w 176"/>
                    <a:gd name="T95" fmla="*/ 236 h 409"/>
                    <a:gd name="T96" fmla="*/ 70 w 176"/>
                    <a:gd name="T97" fmla="*/ 220 h 409"/>
                    <a:gd name="T98" fmla="*/ 106 w 176"/>
                    <a:gd name="T99" fmla="*/ 215 h 409"/>
                    <a:gd name="T100" fmla="*/ 120 w 176"/>
                    <a:gd name="T101" fmla="*/ 208 h 409"/>
                    <a:gd name="T102" fmla="*/ 138 w 176"/>
                    <a:gd name="T103" fmla="*/ 231 h 409"/>
                    <a:gd name="T104" fmla="*/ 123 w 176"/>
                    <a:gd name="T105" fmla="*/ 248 h 409"/>
                    <a:gd name="T106" fmla="*/ 153 w 176"/>
                    <a:gd name="T107" fmla="*/ 302 h 409"/>
                    <a:gd name="T108" fmla="*/ 74 w 176"/>
                    <a:gd name="T109" fmla="*/ 285 h 409"/>
                    <a:gd name="T110" fmla="*/ 113 w 176"/>
                    <a:gd name="T111" fmla="*/ 246 h 409"/>
                    <a:gd name="T112" fmla="*/ 98 w 176"/>
                    <a:gd name="T113" fmla="*/ 267 h 409"/>
                    <a:gd name="T114" fmla="*/ 60 w 176"/>
                    <a:gd name="T115" fmla="*/ 259 h 409"/>
                    <a:gd name="T116" fmla="*/ 47 w 176"/>
                    <a:gd name="T117" fmla="*/ 308 h 409"/>
                    <a:gd name="T118" fmla="*/ 92 w 176"/>
                    <a:gd name="T119" fmla="*/ 313 h 409"/>
                    <a:gd name="T120" fmla="*/ 113 w 176"/>
                    <a:gd name="T121" fmla="*/ 346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76" h="409">
                      <a:moveTo>
                        <a:pt x="153" y="305"/>
                      </a:moveTo>
                      <a:lnTo>
                        <a:pt x="120" y="300"/>
                      </a:lnTo>
                      <a:lnTo>
                        <a:pt x="136" y="323"/>
                      </a:lnTo>
                      <a:lnTo>
                        <a:pt x="153" y="305"/>
                      </a:lnTo>
                      <a:close/>
                      <a:moveTo>
                        <a:pt x="154" y="409"/>
                      </a:moveTo>
                      <a:lnTo>
                        <a:pt x="134" y="381"/>
                      </a:lnTo>
                      <a:lnTo>
                        <a:pt x="113" y="400"/>
                      </a:lnTo>
                      <a:lnTo>
                        <a:pt x="111" y="400"/>
                      </a:lnTo>
                      <a:lnTo>
                        <a:pt x="111" y="402"/>
                      </a:lnTo>
                      <a:lnTo>
                        <a:pt x="110" y="400"/>
                      </a:lnTo>
                      <a:lnTo>
                        <a:pt x="108" y="399"/>
                      </a:lnTo>
                      <a:lnTo>
                        <a:pt x="82" y="371"/>
                      </a:lnTo>
                      <a:lnTo>
                        <a:pt x="47" y="390"/>
                      </a:lnTo>
                      <a:lnTo>
                        <a:pt x="47" y="390"/>
                      </a:lnTo>
                      <a:lnTo>
                        <a:pt x="44" y="390"/>
                      </a:lnTo>
                      <a:lnTo>
                        <a:pt x="31" y="364"/>
                      </a:lnTo>
                      <a:lnTo>
                        <a:pt x="1" y="384"/>
                      </a:lnTo>
                      <a:lnTo>
                        <a:pt x="0" y="381"/>
                      </a:lnTo>
                      <a:lnTo>
                        <a:pt x="28" y="361"/>
                      </a:lnTo>
                      <a:lnTo>
                        <a:pt x="14" y="335"/>
                      </a:lnTo>
                      <a:lnTo>
                        <a:pt x="16" y="335"/>
                      </a:lnTo>
                      <a:lnTo>
                        <a:pt x="14" y="333"/>
                      </a:lnTo>
                      <a:lnTo>
                        <a:pt x="42" y="312"/>
                      </a:lnTo>
                      <a:lnTo>
                        <a:pt x="31" y="287"/>
                      </a:lnTo>
                      <a:lnTo>
                        <a:pt x="31" y="287"/>
                      </a:lnTo>
                      <a:lnTo>
                        <a:pt x="31" y="282"/>
                      </a:lnTo>
                      <a:lnTo>
                        <a:pt x="32" y="282"/>
                      </a:lnTo>
                      <a:lnTo>
                        <a:pt x="57" y="261"/>
                      </a:lnTo>
                      <a:lnTo>
                        <a:pt x="44" y="234"/>
                      </a:lnTo>
                      <a:lnTo>
                        <a:pt x="46" y="233"/>
                      </a:lnTo>
                      <a:lnTo>
                        <a:pt x="46" y="233"/>
                      </a:lnTo>
                      <a:lnTo>
                        <a:pt x="44" y="231"/>
                      </a:lnTo>
                      <a:lnTo>
                        <a:pt x="69" y="215"/>
                      </a:lnTo>
                      <a:lnTo>
                        <a:pt x="54" y="193"/>
                      </a:lnTo>
                      <a:lnTo>
                        <a:pt x="55" y="193"/>
                      </a:lnTo>
                      <a:lnTo>
                        <a:pt x="55" y="192"/>
                      </a:lnTo>
                      <a:lnTo>
                        <a:pt x="77" y="180"/>
                      </a:lnTo>
                      <a:lnTo>
                        <a:pt x="62" y="164"/>
                      </a:lnTo>
                      <a:lnTo>
                        <a:pt x="64" y="162"/>
                      </a:lnTo>
                      <a:lnTo>
                        <a:pt x="64" y="162"/>
                      </a:lnTo>
                      <a:lnTo>
                        <a:pt x="64" y="161"/>
                      </a:lnTo>
                      <a:lnTo>
                        <a:pt x="85" y="146"/>
                      </a:lnTo>
                      <a:lnTo>
                        <a:pt x="72" y="129"/>
                      </a:lnTo>
                      <a:lnTo>
                        <a:pt x="74" y="128"/>
                      </a:lnTo>
                      <a:lnTo>
                        <a:pt x="72" y="126"/>
                      </a:lnTo>
                      <a:lnTo>
                        <a:pt x="92" y="115"/>
                      </a:lnTo>
                      <a:lnTo>
                        <a:pt x="78" y="98"/>
                      </a:lnTo>
                      <a:lnTo>
                        <a:pt x="80" y="97"/>
                      </a:lnTo>
                      <a:lnTo>
                        <a:pt x="80" y="97"/>
                      </a:lnTo>
                      <a:lnTo>
                        <a:pt x="80" y="97"/>
                      </a:lnTo>
                      <a:lnTo>
                        <a:pt x="82" y="95"/>
                      </a:lnTo>
                      <a:lnTo>
                        <a:pt x="82" y="95"/>
                      </a:lnTo>
                      <a:lnTo>
                        <a:pt x="102" y="75"/>
                      </a:lnTo>
                      <a:lnTo>
                        <a:pt x="90" y="49"/>
                      </a:lnTo>
                      <a:lnTo>
                        <a:pt x="92" y="49"/>
                      </a:lnTo>
                      <a:lnTo>
                        <a:pt x="90" y="47"/>
                      </a:lnTo>
                      <a:lnTo>
                        <a:pt x="113" y="26"/>
                      </a:lnTo>
                      <a:lnTo>
                        <a:pt x="103" y="5"/>
                      </a:lnTo>
                      <a:lnTo>
                        <a:pt x="102" y="5"/>
                      </a:lnTo>
                      <a:lnTo>
                        <a:pt x="103" y="0"/>
                      </a:lnTo>
                      <a:lnTo>
                        <a:pt x="176" y="11"/>
                      </a:lnTo>
                      <a:lnTo>
                        <a:pt x="174" y="13"/>
                      </a:lnTo>
                      <a:lnTo>
                        <a:pt x="176" y="14"/>
                      </a:lnTo>
                      <a:lnTo>
                        <a:pt x="159" y="34"/>
                      </a:lnTo>
                      <a:lnTo>
                        <a:pt x="172" y="60"/>
                      </a:lnTo>
                      <a:lnTo>
                        <a:pt x="171" y="60"/>
                      </a:lnTo>
                      <a:lnTo>
                        <a:pt x="172" y="62"/>
                      </a:lnTo>
                      <a:lnTo>
                        <a:pt x="154" y="82"/>
                      </a:lnTo>
                      <a:lnTo>
                        <a:pt x="169" y="110"/>
                      </a:lnTo>
                      <a:lnTo>
                        <a:pt x="167" y="110"/>
                      </a:lnTo>
                      <a:lnTo>
                        <a:pt x="167" y="110"/>
                      </a:lnTo>
                      <a:lnTo>
                        <a:pt x="169" y="111"/>
                      </a:lnTo>
                      <a:lnTo>
                        <a:pt x="151" y="123"/>
                      </a:lnTo>
                      <a:lnTo>
                        <a:pt x="167" y="141"/>
                      </a:lnTo>
                      <a:lnTo>
                        <a:pt x="166" y="143"/>
                      </a:lnTo>
                      <a:lnTo>
                        <a:pt x="166" y="144"/>
                      </a:lnTo>
                      <a:lnTo>
                        <a:pt x="148" y="156"/>
                      </a:lnTo>
                      <a:lnTo>
                        <a:pt x="162" y="174"/>
                      </a:lnTo>
                      <a:lnTo>
                        <a:pt x="161" y="175"/>
                      </a:lnTo>
                      <a:lnTo>
                        <a:pt x="162" y="175"/>
                      </a:lnTo>
                      <a:lnTo>
                        <a:pt x="162" y="177"/>
                      </a:lnTo>
                      <a:lnTo>
                        <a:pt x="164" y="179"/>
                      </a:lnTo>
                      <a:lnTo>
                        <a:pt x="144" y="190"/>
                      </a:lnTo>
                      <a:lnTo>
                        <a:pt x="162" y="208"/>
                      </a:lnTo>
                      <a:lnTo>
                        <a:pt x="161" y="210"/>
                      </a:lnTo>
                      <a:lnTo>
                        <a:pt x="162" y="211"/>
                      </a:lnTo>
                      <a:lnTo>
                        <a:pt x="141" y="228"/>
                      </a:lnTo>
                      <a:lnTo>
                        <a:pt x="157" y="248"/>
                      </a:lnTo>
                      <a:lnTo>
                        <a:pt x="159" y="249"/>
                      </a:lnTo>
                      <a:lnTo>
                        <a:pt x="159" y="251"/>
                      </a:lnTo>
                      <a:lnTo>
                        <a:pt x="161" y="253"/>
                      </a:lnTo>
                      <a:lnTo>
                        <a:pt x="141" y="274"/>
                      </a:lnTo>
                      <a:lnTo>
                        <a:pt x="159" y="303"/>
                      </a:lnTo>
                      <a:lnTo>
                        <a:pt x="157" y="303"/>
                      </a:lnTo>
                      <a:lnTo>
                        <a:pt x="157" y="303"/>
                      </a:lnTo>
                      <a:lnTo>
                        <a:pt x="159" y="305"/>
                      </a:lnTo>
                      <a:lnTo>
                        <a:pt x="139" y="326"/>
                      </a:lnTo>
                      <a:lnTo>
                        <a:pt x="159" y="354"/>
                      </a:lnTo>
                      <a:lnTo>
                        <a:pt x="157" y="356"/>
                      </a:lnTo>
                      <a:lnTo>
                        <a:pt x="156" y="358"/>
                      </a:lnTo>
                      <a:lnTo>
                        <a:pt x="157" y="359"/>
                      </a:lnTo>
                      <a:lnTo>
                        <a:pt x="138" y="379"/>
                      </a:lnTo>
                      <a:lnTo>
                        <a:pt x="159" y="407"/>
                      </a:lnTo>
                      <a:lnTo>
                        <a:pt x="156" y="409"/>
                      </a:lnTo>
                      <a:lnTo>
                        <a:pt x="154" y="409"/>
                      </a:lnTo>
                      <a:close/>
                      <a:moveTo>
                        <a:pt x="131" y="379"/>
                      </a:moveTo>
                      <a:lnTo>
                        <a:pt x="113" y="353"/>
                      </a:lnTo>
                      <a:lnTo>
                        <a:pt x="85" y="369"/>
                      </a:lnTo>
                      <a:lnTo>
                        <a:pt x="111" y="397"/>
                      </a:lnTo>
                      <a:lnTo>
                        <a:pt x="131" y="379"/>
                      </a:lnTo>
                      <a:close/>
                      <a:moveTo>
                        <a:pt x="118" y="353"/>
                      </a:moveTo>
                      <a:lnTo>
                        <a:pt x="134" y="376"/>
                      </a:lnTo>
                      <a:lnTo>
                        <a:pt x="153" y="359"/>
                      </a:lnTo>
                      <a:lnTo>
                        <a:pt x="118" y="353"/>
                      </a:lnTo>
                      <a:close/>
                      <a:moveTo>
                        <a:pt x="46" y="387"/>
                      </a:moveTo>
                      <a:lnTo>
                        <a:pt x="78" y="367"/>
                      </a:lnTo>
                      <a:lnTo>
                        <a:pt x="59" y="346"/>
                      </a:lnTo>
                      <a:lnTo>
                        <a:pt x="34" y="363"/>
                      </a:lnTo>
                      <a:lnTo>
                        <a:pt x="46" y="387"/>
                      </a:lnTo>
                      <a:close/>
                      <a:moveTo>
                        <a:pt x="82" y="366"/>
                      </a:moveTo>
                      <a:lnTo>
                        <a:pt x="106" y="351"/>
                      </a:lnTo>
                      <a:lnTo>
                        <a:pt x="64" y="344"/>
                      </a:lnTo>
                      <a:lnTo>
                        <a:pt x="82" y="366"/>
                      </a:lnTo>
                      <a:close/>
                      <a:moveTo>
                        <a:pt x="19" y="338"/>
                      </a:moveTo>
                      <a:lnTo>
                        <a:pt x="31" y="359"/>
                      </a:lnTo>
                      <a:lnTo>
                        <a:pt x="55" y="343"/>
                      </a:lnTo>
                      <a:lnTo>
                        <a:pt x="19" y="338"/>
                      </a:lnTo>
                      <a:close/>
                      <a:moveTo>
                        <a:pt x="21" y="333"/>
                      </a:moveTo>
                      <a:lnTo>
                        <a:pt x="55" y="340"/>
                      </a:lnTo>
                      <a:lnTo>
                        <a:pt x="46" y="315"/>
                      </a:lnTo>
                      <a:lnTo>
                        <a:pt x="21" y="333"/>
                      </a:lnTo>
                      <a:close/>
                      <a:moveTo>
                        <a:pt x="64" y="340"/>
                      </a:moveTo>
                      <a:lnTo>
                        <a:pt x="108" y="348"/>
                      </a:lnTo>
                      <a:lnTo>
                        <a:pt x="90" y="320"/>
                      </a:lnTo>
                      <a:lnTo>
                        <a:pt x="64" y="340"/>
                      </a:lnTo>
                      <a:close/>
                      <a:moveTo>
                        <a:pt x="118" y="349"/>
                      </a:moveTo>
                      <a:lnTo>
                        <a:pt x="153" y="354"/>
                      </a:lnTo>
                      <a:lnTo>
                        <a:pt x="136" y="330"/>
                      </a:lnTo>
                      <a:lnTo>
                        <a:pt x="118" y="349"/>
                      </a:lnTo>
                      <a:close/>
                      <a:moveTo>
                        <a:pt x="136" y="54"/>
                      </a:moveTo>
                      <a:lnTo>
                        <a:pt x="154" y="34"/>
                      </a:lnTo>
                      <a:lnTo>
                        <a:pt x="141" y="11"/>
                      </a:lnTo>
                      <a:lnTo>
                        <a:pt x="136" y="10"/>
                      </a:lnTo>
                      <a:lnTo>
                        <a:pt x="118" y="28"/>
                      </a:lnTo>
                      <a:lnTo>
                        <a:pt x="128" y="52"/>
                      </a:lnTo>
                      <a:lnTo>
                        <a:pt x="136" y="54"/>
                      </a:lnTo>
                      <a:close/>
                      <a:moveTo>
                        <a:pt x="156" y="31"/>
                      </a:moveTo>
                      <a:lnTo>
                        <a:pt x="171" y="14"/>
                      </a:lnTo>
                      <a:lnTo>
                        <a:pt x="146" y="11"/>
                      </a:lnTo>
                      <a:lnTo>
                        <a:pt x="156" y="31"/>
                      </a:lnTo>
                      <a:close/>
                      <a:moveTo>
                        <a:pt x="156" y="37"/>
                      </a:moveTo>
                      <a:lnTo>
                        <a:pt x="141" y="54"/>
                      </a:lnTo>
                      <a:lnTo>
                        <a:pt x="167" y="57"/>
                      </a:lnTo>
                      <a:lnTo>
                        <a:pt x="156" y="37"/>
                      </a:lnTo>
                      <a:close/>
                      <a:moveTo>
                        <a:pt x="129" y="101"/>
                      </a:moveTo>
                      <a:lnTo>
                        <a:pt x="128" y="100"/>
                      </a:lnTo>
                      <a:lnTo>
                        <a:pt x="149" y="80"/>
                      </a:lnTo>
                      <a:lnTo>
                        <a:pt x="136" y="57"/>
                      </a:lnTo>
                      <a:lnTo>
                        <a:pt x="126" y="55"/>
                      </a:lnTo>
                      <a:lnTo>
                        <a:pt x="106" y="75"/>
                      </a:lnTo>
                      <a:lnTo>
                        <a:pt x="120" y="100"/>
                      </a:lnTo>
                      <a:lnTo>
                        <a:pt x="129" y="101"/>
                      </a:lnTo>
                      <a:close/>
                      <a:moveTo>
                        <a:pt x="151" y="77"/>
                      </a:moveTo>
                      <a:lnTo>
                        <a:pt x="166" y="62"/>
                      </a:lnTo>
                      <a:lnTo>
                        <a:pt x="141" y="59"/>
                      </a:lnTo>
                      <a:lnTo>
                        <a:pt x="151" y="77"/>
                      </a:lnTo>
                      <a:close/>
                      <a:moveTo>
                        <a:pt x="151" y="85"/>
                      </a:moveTo>
                      <a:lnTo>
                        <a:pt x="133" y="103"/>
                      </a:lnTo>
                      <a:lnTo>
                        <a:pt x="162" y="106"/>
                      </a:lnTo>
                      <a:lnTo>
                        <a:pt x="151" y="85"/>
                      </a:lnTo>
                      <a:close/>
                      <a:moveTo>
                        <a:pt x="123" y="51"/>
                      </a:moveTo>
                      <a:lnTo>
                        <a:pt x="115" y="31"/>
                      </a:lnTo>
                      <a:lnTo>
                        <a:pt x="97" y="47"/>
                      </a:lnTo>
                      <a:lnTo>
                        <a:pt x="123" y="51"/>
                      </a:lnTo>
                      <a:close/>
                      <a:moveTo>
                        <a:pt x="108" y="6"/>
                      </a:moveTo>
                      <a:lnTo>
                        <a:pt x="116" y="23"/>
                      </a:lnTo>
                      <a:lnTo>
                        <a:pt x="131" y="10"/>
                      </a:lnTo>
                      <a:lnTo>
                        <a:pt x="108" y="6"/>
                      </a:lnTo>
                      <a:close/>
                      <a:moveTo>
                        <a:pt x="105" y="70"/>
                      </a:moveTo>
                      <a:lnTo>
                        <a:pt x="121" y="55"/>
                      </a:lnTo>
                      <a:lnTo>
                        <a:pt x="95" y="51"/>
                      </a:lnTo>
                      <a:lnTo>
                        <a:pt x="105" y="70"/>
                      </a:lnTo>
                      <a:close/>
                      <a:moveTo>
                        <a:pt x="103" y="78"/>
                      </a:moveTo>
                      <a:lnTo>
                        <a:pt x="87" y="95"/>
                      </a:lnTo>
                      <a:lnTo>
                        <a:pt x="115" y="100"/>
                      </a:lnTo>
                      <a:lnTo>
                        <a:pt x="103" y="78"/>
                      </a:lnTo>
                      <a:close/>
                      <a:moveTo>
                        <a:pt x="159" y="139"/>
                      </a:moveTo>
                      <a:lnTo>
                        <a:pt x="146" y="126"/>
                      </a:lnTo>
                      <a:lnTo>
                        <a:pt x="133" y="134"/>
                      </a:lnTo>
                      <a:lnTo>
                        <a:pt x="159" y="139"/>
                      </a:lnTo>
                      <a:close/>
                      <a:moveTo>
                        <a:pt x="144" y="123"/>
                      </a:moveTo>
                      <a:lnTo>
                        <a:pt x="129" y="106"/>
                      </a:lnTo>
                      <a:lnTo>
                        <a:pt x="118" y="105"/>
                      </a:lnTo>
                      <a:lnTo>
                        <a:pt x="100" y="115"/>
                      </a:lnTo>
                      <a:lnTo>
                        <a:pt x="113" y="131"/>
                      </a:lnTo>
                      <a:lnTo>
                        <a:pt x="126" y="134"/>
                      </a:lnTo>
                      <a:lnTo>
                        <a:pt x="144" y="123"/>
                      </a:lnTo>
                      <a:close/>
                      <a:moveTo>
                        <a:pt x="136" y="106"/>
                      </a:moveTo>
                      <a:lnTo>
                        <a:pt x="148" y="120"/>
                      </a:lnTo>
                      <a:lnTo>
                        <a:pt x="161" y="111"/>
                      </a:lnTo>
                      <a:lnTo>
                        <a:pt x="136" y="106"/>
                      </a:lnTo>
                      <a:close/>
                      <a:moveTo>
                        <a:pt x="97" y="111"/>
                      </a:moveTo>
                      <a:lnTo>
                        <a:pt x="111" y="103"/>
                      </a:lnTo>
                      <a:lnTo>
                        <a:pt x="87" y="100"/>
                      </a:lnTo>
                      <a:lnTo>
                        <a:pt x="97" y="111"/>
                      </a:lnTo>
                      <a:close/>
                      <a:moveTo>
                        <a:pt x="95" y="118"/>
                      </a:moveTo>
                      <a:lnTo>
                        <a:pt x="80" y="126"/>
                      </a:lnTo>
                      <a:lnTo>
                        <a:pt x="106" y="131"/>
                      </a:lnTo>
                      <a:lnTo>
                        <a:pt x="95" y="118"/>
                      </a:lnTo>
                      <a:close/>
                      <a:moveTo>
                        <a:pt x="157" y="174"/>
                      </a:moveTo>
                      <a:lnTo>
                        <a:pt x="144" y="159"/>
                      </a:lnTo>
                      <a:lnTo>
                        <a:pt x="128" y="169"/>
                      </a:lnTo>
                      <a:lnTo>
                        <a:pt x="157" y="174"/>
                      </a:lnTo>
                      <a:close/>
                      <a:moveTo>
                        <a:pt x="141" y="156"/>
                      </a:moveTo>
                      <a:lnTo>
                        <a:pt x="126" y="139"/>
                      </a:lnTo>
                      <a:lnTo>
                        <a:pt x="118" y="151"/>
                      </a:lnTo>
                      <a:lnTo>
                        <a:pt x="125" y="167"/>
                      </a:lnTo>
                      <a:lnTo>
                        <a:pt x="141" y="156"/>
                      </a:lnTo>
                      <a:close/>
                      <a:moveTo>
                        <a:pt x="133" y="139"/>
                      </a:moveTo>
                      <a:lnTo>
                        <a:pt x="144" y="152"/>
                      </a:lnTo>
                      <a:lnTo>
                        <a:pt x="159" y="143"/>
                      </a:lnTo>
                      <a:lnTo>
                        <a:pt x="133" y="139"/>
                      </a:lnTo>
                      <a:close/>
                      <a:moveTo>
                        <a:pt x="105" y="166"/>
                      </a:moveTo>
                      <a:lnTo>
                        <a:pt x="105" y="166"/>
                      </a:lnTo>
                      <a:lnTo>
                        <a:pt x="105" y="166"/>
                      </a:lnTo>
                      <a:lnTo>
                        <a:pt x="105" y="166"/>
                      </a:lnTo>
                      <a:close/>
                      <a:moveTo>
                        <a:pt x="105" y="162"/>
                      </a:moveTo>
                      <a:lnTo>
                        <a:pt x="113" y="149"/>
                      </a:lnTo>
                      <a:lnTo>
                        <a:pt x="110" y="138"/>
                      </a:lnTo>
                      <a:lnTo>
                        <a:pt x="92" y="147"/>
                      </a:lnTo>
                      <a:lnTo>
                        <a:pt x="105" y="162"/>
                      </a:lnTo>
                      <a:close/>
                      <a:moveTo>
                        <a:pt x="116" y="144"/>
                      </a:moveTo>
                      <a:lnTo>
                        <a:pt x="123" y="138"/>
                      </a:lnTo>
                      <a:lnTo>
                        <a:pt x="115" y="136"/>
                      </a:lnTo>
                      <a:lnTo>
                        <a:pt x="116" y="144"/>
                      </a:lnTo>
                      <a:close/>
                      <a:moveTo>
                        <a:pt x="115" y="154"/>
                      </a:moveTo>
                      <a:lnTo>
                        <a:pt x="106" y="166"/>
                      </a:lnTo>
                      <a:lnTo>
                        <a:pt x="120" y="169"/>
                      </a:lnTo>
                      <a:lnTo>
                        <a:pt x="115" y="154"/>
                      </a:lnTo>
                      <a:close/>
                      <a:moveTo>
                        <a:pt x="102" y="166"/>
                      </a:moveTo>
                      <a:lnTo>
                        <a:pt x="88" y="149"/>
                      </a:lnTo>
                      <a:lnTo>
                        <a:pt x="70" y="161"/>
                      </a:lnTo>
                      <a:lnTo>
                        <a:pt x="102" y="166"/>
                      </a:lnTo>
                      <a:close/>
                      <a:moveTo>
                        <a:pt x="78" y="131"/>
                      </a:moveTo>
                      <a:lnTo>
                        <a:pt x="90" y="144"/>
                      </a:lnTo>
                      <a:lnTo>
                        <a:pt x="105" y="134"/>
                      </a:lnTo>
                      <a:lnTo>
                        <a:pt x="78" y="131"/>
                      </a:lnTo>
                      <a:close/>
                      <a:moveTo>
                        <a:pt x="154" y="207"/>
                      </a:moveTo>
                      <a:lnTo>
                        <a:pt x="141" y="193"/>
                      </a:lnTo>
                      <a:lnTo>
                        <a:pt x="126" y="202"/>
                      </a:lnTo>
                      <a:lnTo>
                        <a:pt x="154" y="207"/>
                      </a:lnTo>
                      <a:close/>
                      <a:moveTo>
                        <a:pt x="138" y="190"/>
                      </a:moveTo>
                      <a:lnTo>
                        <a:pt x="123" y="174"/>
                      </a:lnTo>
                      <a:lnTo>
                        <a:pt x="115" y="184"/>
                      </a:lnTo>
                      <a:lnTo>
                        <a:pt x="121" y="200"/>
                      </a:lnTo>
                      <a:lnTo>
                        <a:pt x="138" y="190"/>
                      </a:lnTo>
                      <a:close/>
                      <a:moveTo>
                        <a:pt x="129" y="174"/>
                      </a:moveTo>
                      <a:lnTo>
                        <a:pt x="143" y="187"/>
                      </a:lnTo>
                      <a:lnTo>
                        <a:pt x="156" y="179"/>
                      </a:lnTo>
                      <a:lnTo>
                        <a:pt x="129" y="174"/>
                      </a:lnTo>
                      <a:close/>
                      <a:moveTo>
                        <a:pt x="97" y="197"/>
                      </a:moveTo>
                      <a:lnTo>
                        <a:pt x="108" y="184"/>
                      </a:lnTo>
                      <a:lnTo>
                        <a:pt x="103" y="170"/>
                      </a:lnTo>
                      <a:lnTo>
                        <a:pt x="83" y="180"/>
                      </a:lnTo>
                      <a:lnTo>
                        <a:pt x="97" y="197"/>
                      </a:lnTo>
                      <a:close/>
                      <a:moveTo>
                        <a:pt x="111" y="180"/>
                      </a:moveTo>
                      <a:lnTo>
                        <a:pt x="118" y="172"/>
                      </a:lnTo>
                      <a:lnTo>
                        <a:pt x="108" y="170"/>
                      </a:lnTo>
                      <a:lnTo>
                        <a:pt x="111" y="180"/>
                      </a:lnTo>
                      <a:close/>
                      <a:moveTo>
                        <a:pt x="111" y="187"/>
                      </a:moveTo>
                      <a:lnTo>
                        <a:pt x="102" y="198"/>
                      </a:lnTo>
                      <a:lnTo>
                        <a:pt x="116" y="200"/>
                      </a:lnTo>
                      <a:lnTo>
                        <a:pt x="111" y="187"/>
                      </a:lnTo>
                      <a:close/>
                      <a:moveTo>
                        <a:pt x="92" y="197"/>
                      </a:moveTo>
                      <a:lnTo>
                        <a:pt x="80" y="184"/>
                      </a:lnTo>
                      <a:lnTo>
                        <a:pt x="64" y="192"/>
                      </a:lnTo>
                      <a:lnTo>
                        <a:pt x="92" y="197"/>
                      </a:lnTo>
                      <a:close/>
                      <a:moveTo>
                        <a:pt x="70" y="166"/>
                      </a:moveTo>
                      <a:lnTo>
                        <a:pt x="80" y="177"/>
                      </a:lnTo>
                      <a:lnTo>
                        <a:pt x="97" y="169"/>
                      </a:lnTo>
                      <a:lnTo>
                        <a:pt x="70" y="166"/>
                      </a:lnTo>
                      <a:close/>
                      <a:moveTo>
                        <a:pt x="72" y="213"/>
                      </a:moveTo>
                      <a:lnTo>
                        <a:pt x="90" y="200"/>
                      </a:lnTo>
                      <a:lnTo>
                        <a:pt x="60" y="195"/>
                      </a:lnTo>
                      <a:lnTo>
                        <a:pt x="72" y="213"/>
                      </a:lnTo>
                      <a:close/>
                      <a:moveTo>
                        <a:pt x="97" y="202"/>
                      </a:moveTo>
                      <a:lnTo>
                        <a:pt x="74" y="216"/>
                      </a:lnTo>
                      <a:lnTo>
                        <a:pt x="87" y="236"/>
                      </a:lnTo>
                      <a:lnTo>
                        <a:pt x="103" y="218"/>
                      </a:lnTo>
                      <a:lnTo>
                        <a:pt x="97" y="202"/>
                      </a:lnTo>
                      <a:close/>
                      <a:moveTo>
                        <a:pt x="70" y="220"/>
                      </a:moveTo>
                      <a:lnTo>
                        <a:pt x="51" y="231"/>
                      </a:lnTo>
                      <a:lnTo>
                        <a:pt x="82" y="236"/>
                      </a:lnTo>
                      <a:lnTo>
                        <a:pt x="70" y="220"/>
                      </a:lnTo>
                      <a:close/>
                      <a:moveTo>
                        <a:pt x="115" y="241"/>
                      </a:moveTo>
                      <a:lnTo>
                        <a:pt x="106" y="223"/>
                      </a:lnTo>
                      <a:lnTo>
                        <a:pt x="92" y="238"/>
                      </a:lnTo>
                      <a:lnTo>
                        <a:pt x="115" y="241"/>
                      </a:lnTo>
                      <a:close/>
                      <a:moveTo>
                        <a:pt x="102" y="202"/>
                      </a:moveTo>
                      <a:lnTo>
                        <a:pt x="106" y="215"/>
                      </a:lnTo>
                      <a:lnTo>
                        <a:pt x="116" y="205"/>
                      </a:lnTo>
                      <a:lnTo>
                        <a:pt x="102" y="202"/>
                      </a:lnTo>
                      <a:close/>
                      <a:moveTo>
                        <a:pt x="108" y="220"/>
                      </a:moveTo>
                      <a:lnTo>
                        <a:pt x="120" y="241"/>
                      </a:lnTo>
                      <a:lnTo>
                        <a:pt x="136" y="228"/>
                      </a:lnTo>
                      <a:lnTo>
                        <a:pt x="120" y="208"/>
                      </a:lnTo>
                      <a:lnTo>
                        <a:pt x="108" y="220"/>
                      </a:lnTo>
                      <a:close/>
                      <a:moveTo>
                        <a:pt x="139" y="225"/>
                      </a:moveTo>
                      <a:lnTo>
                        <a:pt x="156" y="211"/>
                      </a:lnTo>
                      <a:lnTo>
                        <a:pt x="123" y="207"/>
                      </a:lnTo>
                      <a:lnTo>
                        <a:pt x="139" y="225"/>
                      </a:lnTo>
                      <a:close/>
                      <a:moveTo>
                        <a:pt x="138" y="231"/>
                      </a:moveTo>
                      <a:lnTo>
                        <a:pt x="123" y="243"/>
                      </a:lnTo>
                      <a:lnTo>
                        <a:pt x="151" y="248"/>
                      </a:lnTo>
                      <a:lnTo>
                        <a:pt x="138" y="231"/>
                      </a:lnTo>
                      <a:close/>
                      <a:moveTo>
                        <a:pt x="154" y="253"/>
                      </a:moveTo>
                      <a:lnTo>
                        <a:pt x="154" y="253"/>
                      </a:lnTo>
                      <a:lnTo>
                        <a:pt x="123" y="248"/>
                      </a:lnTo>
                      <a:lnTo>
                        <a:pt x="138" y="271"/>
                      </a:lnTo>
                      <a:lnTo>
                        <a:pt x="154" y="253"/>
                      </a:lnTo>
                      <a:close/>
                      <a:moveTo>
                        <a:pt x="153" y="302"/>
                      </a:moveTo>
                      <a:lnTo>
                        <a:pt x="138" y="277"/>
                      </a:lnTo>
                      <a:lnTo>
                        <a:pt x="120" y="295"/>
                      </a:lnTo>
                      <a:lnTo>
                        <a:pt x="153" y="302"/>
                      </a:lnTo>
                      <a:close/>
                      <a:moveTo>
                        <a:pt x="134" y="274"/>
                      </a:moveTo>
                      <a:lnTo>
                        <a:pt x="118" y="248"/>
                      </a:lnTo>
                      <a:lnTo>
                        <a:pt x="102" y="264"/>
                      </a:lnTo>
                      <a:lnTo>
                        <a:pt x="116" y="294"/>
                      </a:lnTo>
                      <a:lnTo>
                        <a:pt x="134" y="274"/>
                      </a:lnTo>
                      <a:close/>
                      <a:moveTo>
                        <a:pt x="74" y="285"/>
                      </a:moveTo>
                      <a:lnTo>
                        <a:pt x="97" y="264"/>
                      </a:lnTo>
                      <a:lnTo>
                        <a:pt x="85" y="243"/>
                      </a:lnTo>
                      <a:lnTo>
                        <a:pt x="62" y="262"/>
                      </a:lnTo>
                      <a:lnTo>
                        <a:pt x="74" y="285"/>
                      </a:lnTo>
                      <a:close/>
                      <a:moveTo>
                        <a:pt x="100" y="261"/>
                      </a:moveTo>
                      <a:lnTo>
                        <a:pt x="113" y="246"/>
                      </a:lnTo>
                      <a:lnTo>
                        <a:pt x="90" y="243"/>
                      </a:lnTo>
                      <a:lnTo>
                        <a:pt x="100" y="261"/>
                      </a:lnTo>
                      <a:close/>
                      <a:moveTo>
                        <a:pt x="98" y="267"/>
                      </a:moveTo>
                      <a:lnTo>
                        <a:pt x="77" y="289"/>
                      </a:lnTo>
                      <a:lnTo>
                        <a:pt x="111" y="295"/>
                      </a:lnTo>
                      <a:lnTo>
                        <a:pt x="98" y="267"/>
                      </a:lnTo>
                      <a:close/>
                      <a:moveTo>
                        <a:pt x="70" y="289"/>
                      </a:moveTo>
                      <a:lnTo>
                        <a:pt x="59" y="266"/>
                      </a:lnTo>
                      <a:lnTo>
                        <a:pt x="37" y="284"/>
                      </a:lnTo>
                      <a:lnTo>
                        <a:pt x="70" y="289"/>
                      </a:lnTo>
                      <a:close/>
                      <a:moveTo>
                        <a:pt x="49" y="236"/>
                      </a:moveTo>
                      <a:lnTo>
                        <a:pt x="60" y="259"/>
                      </a:lnTo>
                      <a:lnTo>
                        <a:pt x="82" y="241"/>
                      </a:lnTo>
                      <a:lnTo>
                        <a:pt x="49" y="236"/>
                      </a:lnTo>
                      <a:close/>
                      <a:moveTo>
                        <a:pt x="47" y="308"/>
                      </a:moveTo>
                      <a:lnTo>
                        <a:pt x="67" y="292"/>
                      </a:lnTo>
                      <a:lnTo>
                        <a:pt x="36" y="287"/>
                      </a:lnTo>
                      <a:lnTo>
                        <a:pt x="47" y="308"/>
                      </a:lnTo>
                      <a:close/>
                      <a:moveTo>
                        <a:pt x="72" y="294"/>
                      </a:moveTo>
                      <a:lnTo>
                        <a:pt x="49" y="312"/>
                      </a:lnTo>
                      <a:lnTo>
                        <a:pt x="60" y="338"/>
                      </a:lnTo>
                      <a:lnTo>
                        <a:pt x="87" y="317"/>
                      </a:lnTo>
                      <a:lnTo>
                        <a:pt x="72" y="294"/>
                      </a:lnTo>
                      <a:close/>
                      <a:moveTo>
                        <a:pt x="92" y="313"/>
                      </a:moveTo>
                      <a:lnTo>
                        <a:pt x="110" y="299"/>
                      </a:lnTo>
                      <a:lnTo>
                        <a:pt x="77" y="294"/>
                      </a:lnTo>
                      <a:lnTo>
                        <a:pt x="92" y="313"/>
                      </a:lnTo>
                      <a:close/>
                      <a:moveTo>
                        <a:pt x="115" y="300"/>
                      </a:moveTo>
                      <a:lnTo>
                        <a:pt x="93" y="318"/>
                      </a:lnTo>
                      <a:lnTo>
                        <a:pt x="113" y="346"/>
                      </a:lnTo>
                      <a:lnTo>
                        <a:pt x="133" y="326"/>
                      </a:lnTo>
                      <a:lnTo>
                        <a:pt x="115" y="300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iṣ1îḍè">
                  <a:extLst>
                    <a:ext uri="{FF2B5EF4-FFF2-40B4-BE49-F238E27FC236}">
                      <a16:creationId xmlns:a16="http://schemas.microsoft.com/office/drawing/2014/main" id="{8F8ED183-EEA6-454A-A301-AF696A3759E9}"/>
                    </a:ext>
                  </a:extLst>
                </p:cNvPr>
                <p:cNvSpPr/>
                <p:nvPr/>
              </p:nvSpPr>
              <p:spPr bwMode="auto">
                <a:xfrm rot="21270905">
                  <a:off x="6245851" y="1653876"/>
                  <a:ext cx="563132" cy="1182320"/>
                </a:xfrm>
                <a:custGeom>
                  <a:avLst/>
                  <a:gdLst>
                    <a:gd name="T0" fmla="*/ 231 w 403"/>
                    <a:gd name="T1" fmla="*/ 618 h 848"/>
                    <a:gd name="T2" fmla="*/ 175 w 403"/>
                    <a:gd name="T3" fmla="*/ 609 h 848"/>
                    <a:gd name="T4" fmla="*/ 224 w 403"/>
                    <a:gd name="T5" fmla="*/ 485 h 848"/>
                    <a:gd name="T6" fmla="*/ 225 w 403"/>
                    <a:gd name="T7" fmla="*/ 484 h 848"/>
                    <a:gd name="T8" fmla="*/ 251 w 403"/>
                    <a:gd name="T9" fmla="*/ 488 h 848"/>
                    <a:gd name="T10" fmla="*/ 278 w 403"/>
                    <a:gd name="T11" fmla="*/ 492 h 848"/>
                    <a:gd name="T12" fmla="*/ 280 w 403"/>
                    <a:gd name="T13" fmla="*/ 494 h 848"/>
                    <a:gd name="T14" fmla="*/ 288 w 403"/>
                    <a:gd name="T15" fmla="*/ 626 h 848"/>
                    <a:gd name="T16" fmla="*/ 232 w 403"/>
                    <a:gd name="T17" fmla="*/ 618 h 848"/>
                    <a:gd name="T18" fmla="*/ 233 w 403"/>
                    <a:gd name="T19" fmla="*/ 615 h 848"/>
                    <a:gd name="T20" fmla="*/ 277 w 403"/>
                    <a:gd name="T21" fmla="*/ 495 h 848"/>
                    <a:gd name="T22" fmla="*/ 251 w 403"/>
                    <a:gd name="T23" fmla="*/ 491 h 848"/>
                    <a:gd name="T24" fmla="*/ 226 w 403"/>
                    <a:gd name="T25" fmla="*/ 487 h 848"/>
                    <a:gd name="T26" fmla="*/ 232 w 403"/>
                    <a:gd name="T27" fmla="*/ 615 h 848"/>
                    <a:gd name="T28" fmla="*/ 305 w 403"/>
                    <a:gd name="T29" fmla="*/ 451 h 848"/>
                    <a:gd name="T30" fmla="*/ 314 w 403"/>
                    <a:gd name="T31" fmla="*/ 531 h 848"/>
                    <a:gd name="T32" fmla="*/ 330 w 403"/>
                    <a:gd name="T33" fmla="*/ 633 h 848"/>
                    <a:gd name="T34" fmla="*/ 305 w 403"/>
                    <a:gd name="T35" fmla="*/ 450 h 848"/>
                    <a:gd name="T36" fmla="*/ 327 w 403"/>
                    <a:gd name="T37" fmla="*/ 5 h 848"/>
                    <a:gd name="T38" fmla="*/ 326 w 403"/>
                    <a:gd name="T39" fmla="*/ 5 h 848"/>
                    <a:gd name="T40" fmla="*/ 213 w 403"/>
                    <a:gd name="T41" fmla="*/ 435 h 848"/>
                    <a:gd name="T42" fmla="*/ 313 w 403"/>
                    <a:gd name="T43" fmla="*/ 2 h 848"/>
                    <a:gd name="T44" fmla="*/ 315 w 403"/>
                    <a:gd name="T45" fmla="*/ 1 h 848"/>
                    <a:gd name="T46" fmla="*/ 327 w 403"/>
                    <a:gd name="T47" fmla="*/ 2 h 848"/>
                    <a:gd name="T48" fmla="*/ 339 w 403"/>
                    <a:gd name="T49" fmla="*/ 4 h 848"/>
                    <a:gd name="T50" fmla="*/ 341 w 403"/>
                    <a:gd name="T51" fmla="*/ 6 h 848"/>
                    <a:gd name="T52" fmla="*/ 305 w 403"/>
                    <a:gd name="T53" fmla="*/ 450 h 848"/>
                    <a:gd name="T54" fmla="*/ 183 w 403"/>
                    <a:gd name="T55" fmla="*/ 512 h 848"/>
                    <a:gd name="T56" fmla="*/ 130 w 403"/>
                    <a:gd name="T57" fmla="*/ 602 h 848"/>
                    <a:gd name="T58" fmla="*/ 209 w 403"/>
                    <a:gd name="T59" fmla="*/ 437 h 848"/>
                    <a:gd name="T60" fmla="*/ 133 w 403"/>
                    <a:gd name="T61" fmla="*/ 604 h 848"/>
                    <a:gd name="T62" fmla="*/ 61 w 403"/>
                    <a:gd name="T63" fmla="*/ 792 h 848"/>
                    <a:gd name="T64" fmla="*/ 79 w 403"/>
                    <a:gd name="T65" fmla="*/ 795 h 848"/>
                    <a:gd name="T66" fmla="*/ 80 w 403"/>
                    <a:gd name="T67" fmla="*/ 785 h 848"/>
                    <a:gd name="T68" fmla="*/ 222 w 403"/>
                    <a:gd name="T69" fmla="*/ 680 h 848"/>
                    <a:gd name="T70" fmla="*/ 304 w 403"/>
                    <a:gd name="T71" fmla="*/ 730 h 848"/>
                    <a:gd name="T72" fmla="*/ 324 w 403"/>
                    <a:gd name="T73" fmla="*/ 832 h 848"/>
                    <a:gd name="T74" fmla="*/ 342 w 403"/>
                    <a:gd name="T75" fmla="*/ 835 h 848"/>
                    <a:gd name="T76" fmla="*/ 398 w 403"/>
                    <a:gd name="T77" fmla="*/ 844 h 848"/>
                    <a:gd name="T78" fmla="*/ 334 w 403"/>
                    <a:gd name="T79" fmla="*/ 635 h 848"/>
                    <a:gd name="T80" fmla="*/ 403 w 403"/>
                    <a:gd name="T81" fmla="*/ 848 h 848"/>
                    <a:gd name="T82" fmla="*/ 342 w 403"/>
                    <a:gd name="T83" fmla="*/ 838 h 848"/>
                    <a:gd name="T84" fmla="*/ 322 w 403"/>
                    <a:gd name="T85" fmla="*/ 835 h 848"/>
                    <a:gd name="T86" fmla="*/ 321 w 403"/>
                    <a:gd name="T87" fmla="*/ 833 h 848"/>
                    <a:gd name="T88" fmla="*/ 323 w 403"/>
                    <a:gd name="T89" fmla="*/ 823 h 848"/>
                    <a:gd name="T90" fmla="*/ 222 w 403"/>
                    <a:gd name="T91" fmla="*/ 683 h 848"/>
                    <a:gd name="T92" fmla="*/ 83 w 403"/>
                    <a:gd name="T93" fmla="*/ 785 h 848"/>
                    <a:gd name="T94" fmla="*/ 82 w 403"/>
                    <a:gd name="T95" fmla="*/ 796 h 848"/>
                    <a:gd name="T96" fmla="*/ 80 w 403"/>
                    <a:gd name="T97" fmla="*/ 798 h 848"/>
                    <a:gd name="T98" fmla="*/ 61 w 403"/>
                    <a:gd name="T99" fmla="*/ 795 h 848"/>
                    <a:gd name="T100" fmla="*/ 0 w 403"/>
                    <a:gd name="T101" fmla="*/ 785 h 848"/>
                    <a:gd name="T102" fmla="*/ 130 w 403"/>
                    <a:gd name="T103" fmla="*/ 603 h 8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03" h="848">
                      <a:moveTo>
                        <a:pt x="232" y="618"/>
                      </a:moveTo>
                      <a:cubicBezTo>
                        <a:pt x="231" y="618"/>
                        <a:pt x="231" y="618"/>
                        <a:pt x="231" y="618"/>
                      </a:cubicBezTo>
                      <a:cubicBezTo>
                        <a:pt x="177" y="609"/>
                        <a:pt x="177" y="609"/>
                        <a:pt x="177" y="609"/>
                      </a:cubicBezTo>
                      <a:cubicBezTo>
                        <a:pt x="175" y="609"/>
                        <a:pt x="175" y="609"/>
                        <a:pt x="175" y="609"/>
                      </a:cubicBezTo>
                      <a:cubicBezTo>
                        <a:pt x="176" y="607"/>
                        <a:pt x="176" y="607"/>
                        <a:pt x="176" y="607"/>
                      </a:cubicBezTo>
                      <a:cubicBezTo>
                        <a:pt x="207" y="538"/>
                        <a:pt x="224" y="485"/>
                        <a:pt x="224" y="485"/>
                      </a:cubicBezTo>
                      <a:cubicBezTo>
                        <a:pt x="224" y="484"/>
                        <a:pt x="224" y="484"/>
                        <a:pt x="224" y="484"/>
                      </a:cubicBezTo>
                      <a:cubicBezTo>
                        <a:pt x="225" y="484"/>
                        <a:pt x="225" y="484"/>
                        <a:pt x="225" y="484"/>
                      </a:cubicBezTo>
                      <a:cubicBezTo>
                        <a:pt x="251" y="488"/>
                        <a:pt x="251" y="488"/>
                        <a:pt x="251" y="488"/>
                      </a:cubicBezTo>
                      <a:cubicBezTo>
                        <a:pt x="251" y="488"/>
                        <a:pt x="251" y="488"/>
                        <a:pt x="251" y="488"/>
                      </a:cubicBezTo>
                      <a:cubicBezTo>
                        <a:pt x="252" y="488"/>
                        <a:pt x="252" y="488"/>
                        <a:pt x="252" y="488"/>
                      </a:cubicBezTo>
                      <a:cubicBezTo>
                        <a:pt x="278" y="492"/>
                        <a:pt x="278" y="492"/>
                        <a:pt x="278" y="492"/>
                      </a:cubicBezTo>
                      <a:cubicBezTo>
                        <a:pt x="280" y="492"/>
                        <a:pt x="280" y="492"/>
                        <a:pt x="280" y="492"/>
                      </a:cubicBezTo>
                      <a:cubicBezTo>
                        <a:pt x="280" y="494"/>
                        <a:pt x="280" y="494"/>
                        <a:pt x="280" y="494"/>
                      </a:cubicBezTo>
                      <a:cubicBezTo>
                        <a:pt x="280" y="494"/>
                        <a:pt x="280" y="549"/>
                        <a:pt x="288" y="625"/>
                      </a:cubicBezTo>
                      <a:cubicBezTo>
                        <a:pt x="288" y="626"/>
                        <a:pt x="288" y="626"/>
                        <a:pt x="288" y="626"/>
                      </a:cubicBezTo>
                      <a:cubicBezTo>
                        <a:pt x="286" y="626"/>
                        <a:pt x="286" y="626"/>
                        <a:pt x="286" y="626"/>
                      </a:cubicBezTo>
                      <a:lnTo>
                        <a:pt x="232" y="618"/>
                      </a:lnTo>
                      <a:close/>
                      <a:moveTo>
                        <a:pt x="232" y="615"/>
                      </a:moveTo>
                      <a:cubicBezTo>
                        <a:pt x="233" y="615"/>
                        <a:pt x="233" y="615"/>
                        <a:pt x="233" y="615"/>
                      </a:cubicBezTo>
                      <a:cubicBezTo>
                        <a:pt x="285" y="623"/>
                        <a:pt x="285" y="623"/>
                        <a:pt x="285" y="623"/>
                      </a:cubicBezTo>
                      <a:cubicBezTo>
                        <a:pt x="278" y="555"/>
                        <a:pt x="277" y="503"/>
                        <a:pt x="277" y="495"/>
                      </a:cubicBezTo>
                      <a:cubicBezTo>
                        <a:pt x="252" y="491"/>
                        <a:pt x="252" y="491"/>
                        <a:pt x="252" y="491"/>
                      </a:cubicBezTo>
                      <a:cubicBezTo>
                        <a:pt x="251" y="491"/>
                        <a:pt x="251" y="491"/>
                        <a:pt x="251" y="491"/>
                      </a:cubicBezTo>
                      <a:cubicBezTo>
                        <a:pt x="251" y="491"/>
                        <a:pt x="251" y="491"/>
                        <a:pt x="251" y="491"/>
                      </a:cubicBezTo>
                      <a:cubicBezTo>
                        <a:pt x="226" y="487"/>
                        <a:pt x="226" y="487"/>
                        <a:pt x="226" y="487"/>
                      </a:cubicBezTo>
                      <a:cubicBezTo>
                        <a:pt x="224" y="495"/>
                        <a:pt x="207" y="544"/>
                        <a:pt x="179" y="607"/>
                      </a:cubicBezTo>
                      <a:lnTo>
                        <a:pt x="232" y="615"/>
                      </a:lnTo>
                      <a:close/>
                      <a:moveTo>
                        <a:pt x="311" y="531"/>
                      </a:moveTo>
                      <a:cubicBezTo>
                        <a:pt x="307" y="509"/>
                        <a:pt x="306" y="481"/>
                        <a:pt x="305" y="451"/>
                      </a:cubicBezTo>
                      <a:cubicBezTo>
                        <a:pt x="308" y="452"/>
                        <a:pt x="308" y="452"/>
                        <a:pt x="308" y="452"/>
                      </a:cubicBezTo>
                      <a:cubicBezTo>
                        <a:pt x="309" y="482"/>
                        <a:pt x="310" y="508"/>
                        <a:pt x="314" y="531"/>
                      </a:cubicBezTo>
                      <a:cubicBezTo>
                        <a:pt x="318" y="566"/>
                        <a:pt x="325" y="600"/>
                        <a:pt x="333" y="634"/>
                      </a:cubicBezTo>
                      <a:cubicBezTo>
                        <a:pt x="330" y="633"/>
                        <a:pt x="330" y="633"/>
                        <a:pt x="330" y="633"/>
                      </a:cubicBezTo>
                      <a:cubicBezTo>
                        <a:pt x="322" y="600"/>
                        <a:pt x="316" y="566"/>
                        <a:pt x="311" y="531"/>
                      </a:cubicBezTo>
                      <a:close/>
                      <a:moveTo>
                        <a:pt x="305" y="450"/>
                      </a:moveTo>
                      <a:cubicBezTo>
                        <a:pt x="302" y="281"/>
                        <a:pt x="335" y="28"/>
                        <a:pt x="338" y="7"/>
                      </a:cubicBezTo>
                      <a:cubicBezTo>
                        <a:pt x="327" y="5"/>
                        <a:pt x="327" y="5"/>
                        <a:pt x="327" y="5"/>
                      </a:cubicBezTo>
                      <a:cubicBezTo>
                        <a:pt x="327" y="5"/>
                        <a:pt x="327" y="5"/>
                        <a:pt x="327" y="5"/>
                      </a:cubicBezTo>
                      <a:cubicBezTo>
                        <a:pt x="326" y="5"/>
                        <a:pt x="326" y="5"/>
                        <a:pt x="326" y="5"/>
                      </a:cubicBezTo>
                      <a:cubicBezTo>
                        <a:pt x="315" y="4"/>
                        <a:pt x="315" y="4"/>
                        <a:pt x="315" y="4"/>
                      </a:cubicBezTo>
                      <a:cubicBezTo>
                        <a:pt x="312" y="24"/>
                        <a:pt x="266" y="275"/>
                        <a:pt x="213" y="435"/>
                      </a:cubicBezTo>
                      <a:cubicBezTo>
                        <a:pt x="210" y="435"/>
                        <a:pt x="210" y="435"/>
                        <a:pt x="210" y="435"/>
                      </a:cubicBezTo>
                      <a:cubicBezTo>
                        <a:pt x="266" y="268"/>
                        <a:pt x="313" y="3"/>
                        <a:pt x="313" y="2"/>
                      </a:cubicBezTo>
                      <a:cubicBezTo>
                        <a:pt x="313" y="0"/>
                        <a:pt x="313" y="0"/>
                        <a:pt x="313" y="0"/>
                      </a:cubicBezTo>
                      <a:cubicBezTo>
                        <a:pt x="315" y="1"/>
                        <a:pt x="315" y="1"/>
                        <a:pt x="315" y="1"/>
                      </a:cubicBezTo>
                      <a:cubicBezTo>
                        <a:pt x="327" y="2"/>
                        <a:pt x="327" y="2"/>
                        <a:pt x="327" y="2"/>
                      </a:cubicBezTo>
                      <a:cubicBezTo>
                        <a:pt x="327" y="2"/>
                        <a:pt x="327" y="2"/>
                        <a:pt x="327" y="2"/>
                      </a:cubicBezTo>
                      <a:cubicBezTo>
                        <a:pt x="327" y="2"/>
                        <a:pt x="327" y="2"/>
                        <a:pt x="327" y="2"/>
                      </a:cubicBezTo>
                      <a:cubicBezTo>
                        <a:pt x="339" y="4"/>
                        <a:pt x="339" y="4"/>
                        <a:pt x="339" y="4"/>
                      </a:cubicBezTo>
                      <a:cubicBezTo>
                        <a:pt x="341" y="5"/>
                        <a:pt x="341" y="5"/>
                        <a:pt x="341" y="5"/>
                      </a:cubicBezTo>
                      <a:cubicBezTo>
                        <a:pt x="341" y="6"/>
                        <a:pt x="341" y="6"/>
                        <a:pt x="341" y="6"/>
                      </a:cubicBezTo>
                      <a:cubicBezTo>
                        <a:pt x="340" y="7"/>
                        <a:pt x="305" y="274"/>
                        <a:pt x="308" y="450"/>
                      </a:cubicBezTo>
                      <a:lnTo>
                        <a:pt x="305" y="450"/>
                      </a:lnTo>
                      <a:close/>
                      <a:moveTo>
                        <a:pt x="212" y="437"/>
                      </a:moveTo>
                      <a:cubicBezTo>
                        <a:pt x="203" y="465"/>
                        <a:pt x="193" y="491"/>
                        <a:pt x="183" y="512"/>
                      </a:cubicBezTo>
                      <a:cubicBezTo>
                        <a:pt x="168" y="543"/>
                        <a:pt x="151" y="574"/>
                        <a:pt x="133" y="603"/>
                      </a:cubicBezTo>
                      <a:cubicBezTo>
                        <a:pt x="130" y="602"/>
                        <a:pt x="130" y="602"/>
                        <a:pt x="130" y="602"/>
                      </a:cubicBezTo>
                      <a:cubicBezTo>
                        <a:pt x="148" y="573"/>
                        <a:pt x="165" y="542"/>
                        <a:pt x="180" y="510"/>
                      </a:cubicBezTo>
                      <a:cubicBezTo>
                        <a:pt x="190" y="490"/>
                        <a:pt x="200" y="465"/>
                        <a:pt x="209" y="437"/>
                      </a:cubicBezTo>
                      <a:lnTo>
                        <a:pt x="212" y="437"/>
                      </a:lnTo>
                      <a:close/>
                      <a:moveTo>
                        <a:pt x="133" y="604"/>
                      </a:moveTo>
                      <a:cubicBezTo>
                        <a:pt x="76" y="697"/>
                        <a:pt x="16" y="771"/>
                        <a:pt x="5" y="783"/>
                      </a:cubicBezTo>
                      <a:cubicBezTo>
                        <a:pt x="61" y="792"/>
                        <a:pt x="61" y="792"/>
                        <a:pt x="61" y="792"/>
                      </a:cubicBezTo>
                      <a:cubicBezTo>
                        <a:pt x="61" y="792"/>
                        <a:pt x="61" y="792"/>
                        <a:pt x="61" y="792"/>
                      </a:cubicBezTo>
                      <a:cubicBezTo>
                        <a:pt x="79" y="795"/>
                        <a:pt x="79" y="795"/>
                        <a:pt x="79" y="795"/>
                      </a:cubicBezTo>
                      <a:cubicBezTo>
                        <a:pt x="79" y="794"/>
                        <a:pt x="79" y="794"/>
                        <a:pt x="79" y="794"/>
                      </a:cubicBezTo>
                      <a:cubicBezTo>
                        <a:pt x="79" y="791"/>
                        <a:pt x="79" y="787"/>
                        <a:pt x="80" y="785"/>
                      </a:cubicBezTo>
                      <a:cubicBezTo>
                        <a:pt x="85" y="751"/>
                        <a:pt x="104" y="722"/>
                        <a:pt x="129" y="703"/>
                      </a:cubicBezTo>
                      <a:cubicBezTo>
                        <a:pt x="155" y="684"/>
                        <a:pt x="188" y="675"/>
                        <a:pt x="222" y="680"/>
                      </a:cubicBezTo>
                      <a:cubicBezTo>
                        <a:pt x="222" y="680"/>
                        <a:pt x="222" y="680"/>
                        <a:pt x="222" y="680"/>
                      </a:cubicBezTo>
                      <a:cubicBezTo>
                        <a:pt x="256" y="686"/>
                        <a:pt x="285" y="704"/>
                        <a:pt x="304" y="730"/>
                      </a:cubicBezTo>
                      <a:cubicBezTo>
                        <a:pt x="322" y="756"/>
                        <a:pt x="331" y="789"/>
                        <a:pt x="326" y="823"/>
                      </a:cubicBezTo>
                      <a:cubicBezTo>
                        <a:pt x="326" y="826"/>
                        <a:pt x="325" y="829"/>
                        <a:pt x="324" y="832"/>
                      </a:cubicBezTo>
                      <a:cubicBezTo>
                        <a:pt x="324" y="833"/>
                        <a:pt x="324" y="833"/>
                        <a:pt x="324" y="833"/>
                      </a:cubicBezTo>
                      <a:cubicBezTo>
                        <a:pt x="342" y="835"/>
                        <a:pt x="342" y="835"/>
                        <a:pt x="342" y="835"/>
                      </a:cubicBezTo>
                      <a:cubicBezTo>
                        <a:pt x="342" y="835"/>
                        <a:pt x="342" y="835"/>
                        <a:pt x="342" y="835"/>
                      </a:cubicBezTo>
                      <a:cubicBezTo>
                        <a:pt x="398" y="844"/>
                        <a:pt x="398" y="844"/>
                        <a:pt x="398" y="844"/>
                      </a:cubicBezTo>
                      <a:cubicBezTo>
                        <a:pt x="392" y="829"/>
                        <a:pt x="356" y="740"/>
                        <a:pt x="331" y="634"/>
                      </a:cubicBezTo>
                      <a:cubicBezTo>
                        <a:pt x="334" y="635"/>
                        <a:pt x="334" y="635"/>
                        <a:pt x="334" y="635"/>
                      </a:cubicBezTo>
                      <a:cubicBezTo>
                        <a:pt x="362" y="750"/>
                        <a:pt x="402" y="845"/>
                        <a:pt x="402" y="845"/>
                      </a:cubicBezTo>
                      <a:cubicBezTo>
                        <a:pt x="403" y="848"/>
                        <a:pt x="403" y="848"/>
                        <a:pt x="403" y="848"/>
                      </a:cubicBezTo>
                      <a:cubicBezTo>
                        <a:pt x="400" y="847"/>
                        <a:pt x="400" y="847"/>
                        <a:pt x="400" y="847"/>
                      </a:cubicBezTo>
                      <a:cubicBezTo>
                        <a:pt x="342" y="838"/>
                        <a:pt x="342" y="838"/>
                        <a:pt x="342" y="838"/>
                      </a:cubicBezTo>
                      <a:cubicBezTo>
                        <a:pt x="342" y="838"/>
                        <a:pt x="342" y="838"/>
                        <a:pt x="342" y="838"/>
                      </a:cubicBezTo>
                      <a:cubicBezTo>
                        <a:pt x="322" y="835"/>
                        <a:pt x="322" y="835"/>
                        <a:pt x="322" y="835"/>
                      </a:cubicBezTo>
                      <a:cubicBezTo>
                        <a:pt x="321" y="835"/>
                        <a:pt x="321" y="835"/>
                        <a:pt x="321" y="835"/>
                      </a:cubicBezTo>
                      <a:cubicBezTo>
                        <a:pt x="321" y="833"/>
                        <a:pt x="321" y="833"/>
                        <a:pt x="321" y="833"/>
                      </a:cubicBezTo>
                      <a:cubicBezTo>
                        <a:pt x="321" y="833"/>
                        <a:pt x="321" y="832"/>
                        <a:pt x="321" y="831"/>
                      </a:cubicBezTo>
                      <a:cubicBezTo>
                        <a:pt x="322" y="828"/>
                        <a:pt x="323" y="825"/>
                        <a:pt x="323" y="823"/>
                      </a:cubicBezTo>
                      <a:cubicBezTo>
                        <a:pt x="329" y="789"/>
                        <a:pt x="320" y="757"/>
                        <a:pt x="301" y="732"/>
                      </a:cubicBezTo>
                      <a:cubicBezTo>
                        <a:pt x="283" y="707"/>
                        <a:pt x="255" y="688"/>
                        <a:pt x="222" y="683"/>
                      </a:cubicBezTo>
                      <a:cubicBezTo>
                        <a:pt x="188" y="678"/>
                        <a:pt x="156" y="687"/>
                        <a:pt x="131" y="705"/>
                      </a:cubicBezTo>
                      <a:cubicBezTo>
                        <a:pt x="106" y="724"/>
                        <a:pt x="88" y="752"/>
                        <a:pt x="83" y="785"/>
                      </a:cubicBezTo>
                      <a:cubicBezTo>
                        <a:pt x="82" y="788"/>
                        <a:pt x="82" y="791"/>
                        <a:pt x="82" y="794"/>
                      </a:cubicBezTo>
                      <a:cubicBezTo>
                        <a:pt x="82" y="795"/>
                        <a:pt x="82" y="796"/>
                        <a:pt x="82" y="796"/>
                      </a:cubicBezTo>
                      <a:cubicBezTo>
                        <a:pt x="82" y="798"/>
                        <a:pt x="82" y="798"/>
                        <a:pt x="82" y="798"/>
                      </a:cubicBezTo>
                      <a:cubicBezTo>
                        <a:pt x="80" y="798"/>
                        <a:pt x="80" y="798"/>
                        <a:pt x="80" y="798"/>
                      </a:cubicBezTo>
                      <a:cubicBezTo>
                        <a:pt x="61" y="795"/>
                        <a:pt x="61" y="795"/>
                        <a:pt x="61" y="795"/>
                      </a:cubicBezTo>
                      <a:cubicBezTo>
                        <a:pt x="61" y="795"/>
                        <a:pt x="61" y="795"/>
                        <a:pt x="61" y="795"/>
                      </a:cubicBezTo>
                      <a:cubicBezTo>
                        <a:pt x="2" y="786"/>
                        <a:pt x="2" y="786"/>
                        <a:pt x="2" y="786"/>
                      </a:cubicBezTo>
                      <a:cubicBezTo>
                        <a:pt x="0" y="785"/>
                        <a:pt x="0" y="785"/>
                        <a:pt x="0" y="785"/>
                      </a:cubicBezTo>
                      <a:cubicBezTo>
                        <a:pt x="1" y="783"/>
                        <a:pt x="1" y="783"/>
                        <a:pt x="1" y="783"/>
                      </a:cubicBezTo>
                      <a:cubicBezTo>
                        <a:pt x="1" y="783"/>
                        <a:pt x="68" y="705"/>
                        <a:pt x="130" y="603"/>
                      </a:cubicBezTo>
                      <a:lnTo>
                        <a:pt x="133" y="604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ï$líḍe">
                  <a:extLst>
                    <a:ext uri="{FF2B5EF4-FFF2-40B4-BE49-F238E27FC236}">
                      <a16:creationId xmlns:a16="http://schemas.microsoft.com/office/drawing/2014/main" id="{2600FA5F-9FAC-42EA-9DDD-9990B9242325}"/>
                    </a:ext>
                  </a:extLst>
                </p:cNvPr>
                <p:cNvSpPr/>
                <p:nvPr/>
              </p:nvSpPr>
              <p:spPr bwMode="auto">
                <a:xfrm rot="21270905">
                  <a:off x="6583810" y="1886175"/>
                  <a:ext cx="94280" cy="30577"/>
                </a:xfrm>
                <a:custGeom>
                  <a:avLst/>
                  <a:gdLst>
                    <a:gd name="T0" fmla="*/ 4 w 111"/>
                    <a:gd name="T1" fmla="*/ 0 h 36"/>
                    <a:gd name="T2" fmla="*/ 0 w 111"/>
                    <a:gd name="T3" fmla="*/ 18 h 36"/>
                    <a:gd name="T4" fmla="*/ 0 w 111"/>
                    <a:gd name="T5" fmla="*/ 20 h 36"/>
                    <a:gd name="T6" fmla="*/ 53 w 111"/>
                    <a:gd name="T7" fmla="*/ 28 h 36"/>
                    <a:gd name="T8" fmla="*/ 55 w 111"/>
                    <a:gd name="T9" fmla="*/ 28 h 36"/>
                    <a:gd name="T10" fmla="*/ 109 w 111"/>
                    <a:gd name="T11" fmla="*/ 36 h 36"/>
                    <a:gd name="T12" fmla="*/ 109 w 111"/>
                    <a:gd name="T13" fmla="*/ 36 h 36"/>
                    <a:gd name="T14" fmla="*/ 111 w 111"/>
                    <a:gd name="T15" fmla="*/ 16 h 36"/>
                    <a:gd name="T16" fmla="*/ 58 w 111"/>
                    <a:gd name="T17" fmla="*/ 8 h 36"/>
                    <a:gd name="T18" fmla="*/ 56 w 111"/>
                    <a:gd name="T19" fmla="*/ 8 h 36"/>
                    <a:gd name="T20" fmla="*/ 4 w 111"/>
                    <a:gd name="T21" fmla="*/ 0 h 36"/>
                    <a:gd name="T22" fmla="*/ 4 w 111"/>
                    <a:gd name="T2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1" h="36">
                      <a:moveTo>
                        <a:pt x="4" y="0"/>
                      </a:moveTo>
                      <a:lnTo>
                        <a:pt x="0" y="18"/>
                      </a:lnTo>
                      <a:lnTo>
                        <a:pt x="0" y="20"/>
                      </a:lnTo>
                      <a:lnTo>
                        <a:pt x="53" y="28"/>
                      </a:lnTo>
                      <a:lnTo>
                        <a:pt x="55" y="28"/>
                      </a:lnTo>
                      <a:lnTo>
                        <a:pt x="109" y="36"/>
                      </a:lnTo>
                      <a:lnTo>
                        <a:pt x="109" y="36"/>
                      </a:lnTo>
                      <a:lnTo>
                        <a:pt x="111" y="16"/>
                      </a:lnTo>
                      <a:lnTo>
                        <a:pt x="58" y="8"/>
                      </a:lnTo>
                      <a:lnTo>
                        <a:pt x="56" y="8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ïşļïḓè">
                  <a:extLst>
                    <a:ext uri="{FF2B5EF4-FFF2-40B4-BE49-F238E27FC236}">
                      <a16:creationId xmlns:a16="http://schemas.microsoft.com/office/drawing/2014/main" id="{D1F86930-66D8-4B46-9E7B-67E1CC4F2472}"/>
                    </a:ext>
                  </a:extLst>
                </p:cNvPr>
                <p:cNvSpPr/>
                <p:nvPr/>
              </p:nvSpPr>
              <p:spPr bwMode="auto">
                <a:xfrm rot="21270905">
                  <a:off x="6536572" y="2230337"/>
                  <a:ext cx="147790" cy="44167"/>
                </a:xfrm>
                <a:custGeom>
                  <a:avLst/>
                  <a:gdLst>
                    <a:gd name="T0" fmla="*/ 55 w 106"/>
                    <a:gd name="T1" fmla="*/ 9 h 32"/>
                    <a:gd name="T2" fmla="*/ 54 w 106"/>
                    <a:gd name="T3" fmla="*/ 8 h 32"/>
                    <a:gd name="T4" fmla="*/ 2 w 106"/>
                    <a:gd name="T5" fmla="*/ 0 h 32"/>
                    <a:gd name="T6" fmla="*/ 0 w 106"/>
                    <a:gd name="T7" fmla="*/ 15 h 32"/>
                    <a:gd name="T8" fmla="*/ 1 w 106"/>
                    <a:gd name="T9" fmla="*/ 16 h 32"/>
                    <a:gd name="T10" fmla="*/ 1 w 106"/>
                    <a:gd name="T11" fmla="*/ 16 h 32"/>
                    <a:gd name="T12" fmla="*/ 104 w 106"/>
                    <a:gd name="T13" fmla="*/ 32 h 32"/>
                    <a:gd name="T14" fmla="*/ 106 w 106"/>
                    <a:gd name="T15" fmla="*/ 17 h 32"/>
                    <a:gd name="T16" fmla="*/ 55 w 106"/>
                    <a:gd name="T17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2">
                      <a:moveTo>
                        <a:pt x="55" y="9"/>
                      </a:move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5" y="21"/>
                        <a:pt x="70" y="26"/>
                        <a:pt x="104" y="32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lnTo>
                        <a:pt x="55" y="9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îṡlíḋè">
                  <a:extLst>
                    <a:ext uri="{FF2B5EF4-FFF2-40B4-BE49-F238E27FC236}">
                      <a16:creationId xmlns:a16="http://schemas.microsoft.com/office/drawing/2014/main" id="{840EB3F3-3287-4B10-AEA7-B5A6C5715D4A}"/>
                    </a:ext>
                  </a:extLst>
                </p:cNvPr>
                <p:cNvSpPr/>
                <p:nvPr/>
              </p:nvSpPr>
              <p:spPr bwMode="auto">
                <a:xfrm rot="21270905">
                  <a:off x="6527494" y="2252651"/>
                  <a:ext cx="163079" cy="40769"/>
                </a:xfrm>
                <a:custGeom>
                  <a:avLst/>
                  <a:gdLst>
                    <a:gd name="T0" fmla="*/ 2 w 117"/>
                    <a:gd name="T1" fmla="*/ 0 h 29"/>
                    <a:gd name="T2" fmla="*/ 0 w 117"/>
                    <a:gd name="T3" fmla="*/ 11 h 29"/>
                    <a:gd name="T4" fmla="*/ 57 w 117"/>
                    <a:gd name="T5" fmla="*/ 20 h 29"/>
                    <a:gd name="T6" fmla="*/ 59 w 117"/>
                    <a:gd name="T7" fmla="*/ 20 h 29"/>
                    <a:gd name="T8" fmla="*/ 116 w 117"/>
                    <a:gd name="T9" fmla="*/ 29 h 29"/>
                    <a:gd name="T10" fmla="*/ 117 w 117"/>
                    <a:gd name="T11" fmla="*/ 18 h 29"/>
                    <a:gd name="T12" fmla="*/ 2 w 117"/>
                    <a:gd name="T1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29">
                      <a:moveTo>
                        <a:pt x="2" y="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57" y="20"/>
                        <a:pt x="57" y="20"/>
                        <a:pt x="57" y="20"/>
                      </a:cubicBezTo>
                      <a:cubicBezTo>
                        <a:pt x="59" y="20"/>
                        <a:pt x="59" y="20"/>
                        <a:pt x="59" y="20"/>
                      </a:cubicBezTo>
                      <a:cubicBezTo>
                        <a:pt x="116" y="29"/>
                        <a:pt x="116" y="29"/>
                        <a:pt x="116" y="29"/>
                      </a:cubicBezTo>
                      <a:cubicBezTo>
                        <a:pt x="117" y="18"/>
                        <a:pt x="117" y="18"/>
                        <a:pt x="117" y="18"/>
                      </a:cubicBezTo>
                      <a:cubicBezTo>
                        <a:pt x="79" y="12"/>
                        <a:pt x="40" y="6"/>
                        <a:pt x="2" y="0"/>
                      </a:cubicBez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îšlïḑe">
                  <a:extLst>
                    <a:ext uri="{FF2B5EF4-FFF2-40B4-BE49-F238E27FC236}">
                      <a16:creationId xmlns:a16="http://schemas.microsoft.com/office/drawing/2014/main" id="{B12F7D76-6FF7-41AB-9F1D-09DE992A94A5}"/>
                    </a:ext>
                  </a:extLst>
                </p:cNvPr>
                <p:cNvSpPr/>
                <p:nvPr/>
              </p:nvSpPr>
              <p:spPr bwMode="auto">
                <a:xfrm rot="21270905">
                  <a:off x="6429966" y="2459539"/>
                  <a:ext cx="333802" cy="75594"/>
                </a:xfrm>
                <a:custGeom>
                  <a:avLst/>
                  <a:gdLst>
                    <a:gd name="T0" fmla="*/ 199 w 393"/>
                    <a:gd name="T1" fmla="*/ 31 h 89"/>
                    <a:gd name="T2" fmla="*/ 197 w 393"/>
                    <a:gd name="T3" fmla="*/ 31 h 89"/>
                    <a:gd name="T4" fmla="*/ 3 w 393"/>
                    <a:gd name="T5" fmla="*/ 0 h 89"/>
                    <a:gd name="T6" fmla="*/ 0 w 393"/>
                    <a:gd name="T7" fmla="*/ 30 h 89"/>
                    <a:gd name="T8" fmla="*/ 192 w 393"/>
                    <a:gd name="T9" fmla="*/ 59 h 89"/>
                    <a:gd name="T10" fmla="*/ 194 w 393"/>
                    <a:gd name="T11" fmla="*/ 59 h 89"/>
                    <a:gd name="T12" fmla="*/ 388 w 393"/>
                    <a:gd name="T13" fmla="*/ 89 h 89"/>
                    <a:gd name="T14" fmla="*/ 393 w 393"/>
                    <a:gd name="T15" fmla="*/ 61 h 89"/>
                    <a:gd name="T16" fmla="*/ 199 w 393"/>
                    <a:gd name="T17" fmla="*/ 31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3" h="89">
                      <a:moveTo>
                        <a:pt x="199" y="31"/>
                      </a:moveTo>
                      <a:lnTo>
                        <a:pt x="197" y="31"/>
                      </a:lnTo>
                      <a:lnTo>
                        <a:pt x="3" y="0"/>
                      </a:lnTo>
                      <a:lnTo>
                        <a:pt x="0" y="30"/>
                      </a:lnTo>
                      <a:lnTo>
                        <a:pt x="192" y="59"/>
                      </a:lnTo>
                      <a:lnTo>
                        <a:pt x="194" y="59"/>
                      </a:lnTo>
                      <a:lnTo>
                        <a:pt x="388" y="89"/>
                      </a:lnTo>
                      <a:lnTo>
                        <a:pt x="393" y="61"/>
                      </a:lnTo>
                      <a:lnTo>
                        <a:pt x="199" y="31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ïşļîḓe">
                  <a:extLst>
                    <a:ext uri="{FF2B5EF4-FFF2-40B4-BE49-F238E27FC236}">
                      <a16:creationId xmlns:a16="http://schemas.microsoft.com/office/drawing/2014/main" id="{946AC92B-EE78-4141-86EF-9A22C74A9AA2}"/>
                    </a:ext>
                  </a:extLst>
                </p:cNvPr>
                <p:cNvSpPr/>
                <p:nvPr/>
              </p:nvSpPr>
              <p:spPr bwMode="auto">
                <a:xfrm rot="21270905">
                  <a:off x="6421821" y="2485289"/>
                  <a:ext cx="346543" cy="67100"/>
                </a:xfrm>
                <a:custGeom>
                  <a:avLst/>
                  <a:gdLst>
                    <a:gd name="T0" fmla="*/ 206 w 408"/>
                    <a:gd name="T1" fmla="*/ 31 h 79"/>
                    <a:gd name="T2" fmla="*/ 204 w 408"/>
                    <a:gd name="T3" fmla="*/ 31 h 79"/>
                    <a:gd name="T4" fmla="*/ 2 w 408"/>
                    <a:gd name="T5" fmla="*/ 0 h 79"/>
                    <a:gd name="T6" fmla="*/ 0 w 408"/>
                    <a:gd name="T7" fmla="*/ 16 h 79"/>
                    <a:gd name="T8" fmla="*/ 203 w 408"/>
                    <a:gd name="T9" fmla="*/ 47 h 79"/>
                    <a:gd name="T10" fmla="*/ 204 w 408"/>
                    <a:gd name="T11" fmla="*/ 47 h 79"/>
                    <a:gd name="T12" fmla="*/ 405 w 408"/>
                    <a:gd name="T13" fmla="*/ 79 h 79"/>
                    <a:gd name="T14" fmla="*/ 408 w 408"/>
                    <a:gd name="T15" fmla="*/ 62 h 79"/>
                    <a:gd name="T16" fmla="*/ 206 w 408"/>
                    <a:gd name="T17" fmla="*/ 31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8" h="79">
                      <a:moveTo>
                        <a:pt x="206" y="31"/>
                      </a:moveTo>
                      <a:lnTo>
                        <a:pt x="204" y="31"/>
                      </a:lnTo>
                      <a:lnTo>
                        <a:pt x="2" y="0"/>
                      </a:lnTo>
                      <a:lnTo>
                        <a:pt x="0" y="16"/>
                      </a:lnTo>
                      <a:lnTo>
                        <a:pt x="203" y="47"/>
                      </a:lnTo>
                      <a:lnTo>
                        <a:pt x="204" y="47"/>
                      </a:lnTo>
                      <a:lnTo>
                        <a:pt x="405" y="79"/>
                      </a:lnTo>
                      <a:lnTo>
                        <a:pt x="408" y="62"/>
                      </a:lnTo>
                      <a:lnTo>
                        <a:pt x="206" y="31"/>
                      </a:lnTo>
                      <a:close/>
                    </a:path>
                  </a:pathLst>
                </a:custGeom>
                <a:solidFill>
                  <a:srgbClr val="194E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9" name="淘宝网chenying0907出品 23">
            <a:extLst>
              <a:ext uri="{FF2B5EF4-FFF2-40B4-BE49-F238E27FC236}">
                <a16:creationId xmlns:a16="http://schemas.microsoft.com/office/drawing/2014/main" id="{6D7F0E19-6D4E-4890-86C9-58B6CD4D8747}"/>
              </a:ext>
            </a:extLst>
          </p:cNvPr>
          <p:cNvSpPr/>
          <p:nvPr/>
        </p:nvSpPr>
        <p:spPr>
          <a:xfrm rot="2664103">
            <a:off x="11293433" y="3926193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0" name="淘宝网chenying0907出品 24">
            <a:extLst>
              <a:ext uri="{FF2B5EF4-FFF2-40B4-BE49-F238E27FC236}">
                <a16:creationId xmlns:a16="http://schemas.microsoft.com/office/drawing/2014/main" id="{E44582B8-EEE6-4267-A013-85D65D67F707}"/>
              </a:ext>
            </a:extLst>
          </p:cNvPr>
          <p:cNvSpPr/>
          <p:nvPr/>
        </p:nvSpPr>
        <p:spPr>
          <a:xfrm rot="20599068">
            <a:off x="10171120" y="5967057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淘宝网chenying0907出品 25">
            <a:extLst>
              <a:ext uri="{FF2B5EF4-FFF2-40B4-BE49-F238E27FC236}">
                <a16:creationId xmlns:a16="http://schemas.microsoft.com/office/drawing/2014/main" id="{C2D71EC7-63CC-4786-8F5C-B669569D1323}"/>
              </a:ext>
            </a:extLst>
          </p:cNvPr>
          <p:cNvSpPr/>
          <p:nvPr/>
        </p:nvSpPr>
        <p:spPr>
          <a:xfrm rot="263506">
            <a:off x="11180649" y="2297922"/>
            <a:ext cx="619331" cy="53390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淘宝网chenying0907出品 26">
            <a:extLst>
              <a:ext uri="{FF2B5EF4-FFF2-40B4-BE49-F238E27FC236}">
                <a16:creationId xmlns:a16="http://schemas.microsoft.com/office/drawing/2014/main" id="{BB7D1E0F-FF8C-4C2C-81B8-A38E252E29CD}"/>
              </a:ext>
            </a:extLst>
          </p:cNvPr>
          <p:cNvSpPr/>
          <p:nvPr/>
        </p:nvSpPr>
        <p:spPr>
          <a:xfrm rot="2525770">
            <a:off x="10410942" y="4215323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淘宝网chenying0907出品 32">
            <a:extLst>
              <a:ext uri="{FF2B5EF4-FFF2-40B4-BE49-F238E27FC236}">
                <a16:creationId xmlns:a16="http://schemas.microsoft.com/office/drawing/2014/main" id="{B333C0D5-21B4-4B22-8D3E-E30030046435}"/>
              </a:ext>
            </a:extLst>
          </p:cNvPr>
          <p:cNvSpPr/>
          <p:nvPr/>
        </p:nvSpPr>
        <p:spPr>
          <a:xfrm rot="1144664">
            <a:off x="10627060" y="1588144"/>
            <a:ext cx="373652" cy="3221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淘宝网chenying0907出品 35">
            <a:extLst>
              <a:ext uri="{FF2B5EF4-FFF2-40B4-BE49-F238E27FC236}">
                <a16:creationId xmlns:a16="http://schemas.microsoft.com/office/drawing/2014/main" id="{791014F5-5270-4D43-A5B9-B3515143B97A}"/>
              </a:ext>
            </a:extLst>
          </p:cNvPr>
          <p:cNvSpPr/>
          <p:nvPr/>
        </p:nvSpPr>
        <p:spPr>
          <a:xfrm rot="4274105">
            <a:off x="10491190" y="4582828"/>
            <a:ext cx="1591078" cy="1371618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5" name="淘宝网chenying0907出品 30">
            <a:extLst>
              <a:ext uri="{FF2B5EF4-FFF2-40B4-BE49-F238E27FC236}">
                <a16:creationId xmlns:a16="http://schemas.microsoft.com/office/drawing/2014/main" id="{3CACCF7D-691C-4846-B32E-B4DE9A52A5A6}"/>
              </a:ext>
            </a:extLst>
          </p:cNvPr>
          <p:cNvSpPr/>
          <p:nvPr/>
        </p:nvSpPr>
        <p:spPr>
          <a:xfrm rot="883985">
            <a:off x="582906" y="1958520"/>
            <a:ext cx="239077" cy="20610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6" name="淘宝网chenying0907出品 31">
            <a:extLst>
              <a:ext uri="{FF2B5EF4-FFF2-40B4-BE49-F238E27FC236}">
                <a16:creationId xmlns:a16="http://schemas.microsoft.com/office/drawing/2014/main" id="{9481C3F9-84A3-4806-84C4-840DF37630FB}"/>
              </a:ext>
            </a:extLst>
          </p:cNvPr>
          <p:cNvSpPr/>
          <p:nvPr/>
        </p:nvSpPr>
        <p:spPr>
          <a:xfrm rot="20608842">
            <a:off x="1192783" y="841406"/>
            <a:ext cx="546094" cy="470771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淘宝网chenying0907出品 35">
            <a:extLst>
              <a:ext uri="{FF2B5EF4-FFF2-40B4-BE49-F238E27FC236}">
                <a16:creationId xmlns:a16="http://schemas.microsoft.com/office/drawing/2014/main" id="{3A68922C-BAA8-4736-9C2D-A2CF6BED4A97}"/>
              </a:ext>
            </a:extLst>
          </p:cNvPr>
          <p:cNvSpPr/>
          <p:nvPr/>
        </p:nvSpPr>
        <p:spPr>
          <a:xfrm rot="4274105">
            <a:off x="545620" y="-118623"/>
            <a:ext cx="2999117" cy="2585444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淘宝网chenying0907出品 23">
            <a:extLst>
              <a:ext uri="{FF2B5EF4-FFF2-40B4-BE49-F238E27FC236}">
                <a16:creationId xmlns:a16="http://schemas.microsoft.com/office/drawing/2014/main" id="{1BDDDEDE-CF56-44CD-8D87-D3630F27478C}"/>
              </a:ext>
            </a:extLst>
          </p:cNvPr>
          <p:cNvSpPr/>
          <p:nvPr/>
        </p:nvSpPr>
        <p:spPr>
          <a:xfrm rot="2664103">
            <a:off x="1872788" y="2314078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淘宝网chenying0907出品 24">
            <a:extLst>
              <a:ext uri="{FF2B5EF4-FFF2-40B4-BE49-F238E27FC236}">
                <a16:creationId xmlns:a16="http://schemas.microsoft.com/office/drawing/2014/main" id="{70034A80-174F-4A69-A51F-2111D79435D5}"/>
              </a:ext>
            </a:extLst>
          </p:cNvPr>
          <p:cNvSpPr/>
          <p:nvPr/>
        </p:nvSpPr>
        <p:spPr>
          <a:xfrm rot="20599068">
            <a:off x="265660" y="3711493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淘宝网chenying0907出品 26">
            <a:extLst>
              <a:ext uri="{FF2B5EF4-FFF2-40B4-BE49-F238E27FC236}">
                <a16:creationId xmlns:a16="http://schemas.microsoft.com/office/drawing/2014/main" id="{9F99BC06-F274-445E-B882-C8839C329F7F}"/>
              </a:ext>
            </a:extLst>
          </p:cNvPr>
          <p:cNvSpPr/>
          <p:nvPr/>
        </p:nvSpPr>
        <p:spPr>
          <a:xfrm rot="2525770">
            <a:off x="463531" y="5161773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L 形 80">
            <a:extLst>
              <a:ext uri="{FF2B5EF4-FFF2-40B4-BE49-F238E27FC236}">
                <a16:creationId xmlns:a16="http://schemas.microsoft.com/office/drawing/2014/main" id="{07F512B2-B8DA-4B79-8911-448B063469D8}"/>
              </a:ext>
            </a:extLst>
          </p:cNvPr>
          <p:cNvSpPr/>
          <p:nvPr/>
        </p:nvSpPr>
        <p:spPr>
          <a:xfrm rot="10800000">
            <a:off x="11344424" y="472480"/>
            <a:ext cx="472239" cy="472239"/>
          </a:xfrm>
          <a:prstGeom prst="corner">
            <a:avLst>
              <a:gd name="adj1" fmla="val 25180"/>
              <a:gd name="adj2" fmla="val 2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5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38A7196-C23A-4884-A5E4-E7D36E5E6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sp>
        <p:nvSpPr>
          <p:cNvPr id="7" name="平行四边形 6">
            <a:extLst>
              <a:ext uri="{FF2B5EF4-FFF2-40B4-BE49-F238E27FC236}">
                <a16:creationId xmlns:a16="http://schemas.microsoft.com/office/drawing/2014/main" id="{065B017E-4AAE-4C27-8945-3AE3332B97B4}"/>
              </a:ext>
            </a:extLst>
          </p:cNvPr>
          <p:cNvSpPr/>
          <p:nvPr/>
        </p:nvSpPr>
        <p:spPr>
          <a:xfrm flipH="1">
            <a:off x="1797453" y="0"/>
            <a:ext cx="10394547" cy="6857597"/>
          </a:xfrm>
          <a:prstGeom prst="parallelogram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C94855C-28A0-4645-8A71-C82C207AD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87" y="981230"/>
            <a:ext cx="1956986" cy="4456562"/>
          </a:xfrm>
          <a:prstGeom prst="rect">
            <a:avLst/>
          </a:prstGeom>
        </p:spPr>
      </p:pic>
      <p:sp>
        <p:nvSpPr>
          <p:cNvPr id="8" name="平行四边形 7">
            <a:extLst>
              <a:ext uri="{FF2B5EF4-FFF2-40B4-BE49-F238E27FC236}">
                <a16:creationId xmlns:a16="http://schemas.microsoft.com/office/drawing/2014/main" id="{6D55DA65-792C-46D7-85AF-7B4635A443B8}"/>
              </a:ext>
            </a:extLst>
          </p:cNvPr>
          <p:cNvSpPr/>
          <p:nvPr/>
        </p:nvSpPr>
        <p:spPr>
          <a:xfrm flipH="1">
            <a:off x="1797453" y="0"/>
            <a:ext cx="10394547" cy="6857597"/>
          </a:xfrm>
          <a:prstGeom prst="parallelogram">
            <a:avLst/>
          </a:prstGeom>
          <a:blipFill dpi="0" rotWithShape="0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41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38A7196-C23A-4884-A5E4-E7D36E5E6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sp>
        <p:nvSpPr>
          <p:cNvPr id="7" name="平行四边形 6">
            <a:extLst>
              <a:ext uri="{FF2B5EF4-FFF2-40B4-BE49-F238E27FC236}">
                <a16:creationId xmlns:a16="http://schemas.microsoft.com/office/drawing/2014/main" id="{065B017E-4AAE-4C27-8945-3AE3332B97B4}"/>
              </a:ext>
            </a:extLst>
          </p:cNvPr>
          <p:cNvSpPr/>
          <p:nvPr/>
        </p:nvSpPr>
        <p:spPr>
          <a:xfrm>
            <a:off x="1797453" y="0"/>
            <a:ext cx="10394547" cy="6857597"/>
          </a:xfrm>
          <a:prstGeom prst="parallelogram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F1F184-EE81-43BC-8009-76534776B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87" y="981230"/>
            <a:ext cx="1956986" cy="4456562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F303D26B-953A-49C9-878A-B8FBB9A7B7B1}"/>
              </a:ext>
            </a:extLst>
          </p:cNvPr>
          <p:cNvGrpSpPr>
            <a:grpSpLocks/>
          </p:cNvGrpSpPr>
          <p:nvPr/>
        </p:nvGrpSpPr>
        <p:grpSpPr bwMode="auto">
          <a:xfrm rot="9798294">
            <a:off x="7442191" y="-435167"/>
            <a:ext cx="2174876" cy="125412"/>
            <a:chOff x="0" y="0"/>
            <a:chExt cx="2447" cy="134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360E5287-30C7-403C-A2C9-A5F1DA4767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0" y="46"/>
              <a:ext cx="2386" cy="4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89998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0251B1D4-1444-4628-9713-774E6498E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0"/>
              <a:ext cx="134" cy="13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29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36" descr="星茫-1">
            <a:extLst>
              <a:ext uri="{FF2B5EF4-FFF2-40B4-BE49-F238E27FC236}">
                <a16:creationId xmlns:a16="http://schemas.microsoft.com/office/drawing/2014/main" id="{44796871-4648-4048-AAE8-BD36F3D8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66000"/>
          </a:blip>
          <a:srcRect/>
          <a:stretch>
            <a:fillRect/>
          </a:stretch>
        </p:blipFill>
        <p:spPr bwMode="auto">
          <a:xfrm>
            <a:off x="4279019" y="1075993"/>
            <a:ext cx="418181" cy="46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05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94 0.03195 L -0.24779 0.19514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6693" y="8148"/>
                                    </p:animMotion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38A7196-C23A-4884-A5E4-E7D36E5E6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sp>
        <p:nvSpPr>
          <p:cNvPr id="7" name="平行四边形 6">
            <a:extLst>
              <a:ext uri="{FF2B5EF4-FFF2-40B4-BE49-F238E27FC236}">
                <a16:creationId xmlns:a16="http://schemas.microsoft.com/office/drawing/2014/main" id="{065B017E-4AAE-4C27-8945-3AE3332B97B4}"/>
              </a:ext>
            </a:extLst>
          </p:cNvPr>
          <p:cNvSpPr/>
          <p:nvPr/>
        </p:nvSpPr>
        <p:spPr>
          <a:xfrm flipH="1">
            <a:off x="1797453" y="0"/>
            <a:ext cx="10394547" cy="6857597"/>
          </a:xfrm>
          <a:prstGeom prst="parallelogram">
            <a:avLst/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48" t="-3812" r="-1876" b="-38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C97EAE-18A5-4F4B-820E-197B91BB2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87" y="725189"/>
            <a:ext cx="1956986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6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>
            <a:extLst>
              <a:ext uri="{FF2B5EF4-FFF2-40B4-BE49-F238E27FC236}">
                <a16:creationId xmlns:a16="http://schemas.microsoft.com/office/drawing/2014/main" id="{37BE7263-4654-4AB4-9877-A809D7755DDC}"/>
              </a:ext>
            </a:extLst>
          </p:cNvPr>
          <p:cNvGrpSpPr/>
          <p:nvPr/>
        </p:nvGrpSpPr>
        <p:grpSpPr>
          <a:xfrm>
            <a:off x="265344" y="1188720"/>
            <a:ext cx="11661312" cy="4611800"/>
            <a:chOff x="265344" y="1188720"/>
            <a:chExt cx="11661312" cy="461180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8608703-BE61-4F1E-BF84-9BAC8EB21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40" y="1188720"/>
              <a:ext cx="574720" cy="1520094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5455DF3D-D9CD-4CF5-8117-6EB2EA850E10}"/>
                </a:ext>
              </a:extLst>
            </p:cNvPr>
            <p:cNvGrpSpPr/>
            <p:nvPr/>
          </p:nvGrpSpPr>
          <p:grpSpPr>
            <a:xfrm>
              <a:off x="265344" y="1188720"/>
              <a:ext cx="11661312" cy="4611800"/>
              <a:chOff x="265344" y="1188720"/>
              <a:chExt cx="11661312" cy="4611800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E71B8754-33CF-4319-89D7-3407D5EE3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280" y="1188720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1E015E66-DF38-4DA5-86F5-B0DF698EF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7152" y="1188720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C60FFAC9-1BF7-4E77-A21C-0993BB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5024" y="1188720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4D283F6-CE38-4186-BD72-C25DD9CA5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896" y="1188720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E2765806-A0A8-4E9F-B98E-86F622CE6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0768" y="1188720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5B26CA93-213C-41D5-B430-5FAAE77E4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512" y="1188720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C17632F8-D639-41E6-9EE9-9D0829866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384" y="1188720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8DCEEEBE-E224-4CCF-AB82-AD5F6D605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2256" y="1188720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C9760FC-E8F4-44CB-91A2-6D09A1317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0128" y="1188720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1EE5C6CB-5C6F-4B61-93ED-993E33B03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48000" y="1188720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295E9E7-5610-4A7D-8C27-E324AA7D1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280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DCBBCC4B-0772-4E8D-9236-1A3047C0D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7152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51889DFD-4EBF-4DC5-A88E-8988C731D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5024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F14E7263-8C58-45B6-88A0-DDEDCC5C4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896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265941C4-A8CB-4CC4-BE11-071443308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0768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C717E9C2-4B58-40EB-B1E5-7207C5E00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8640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0CBCA796-F5C4-440A-9EB5-B840B5CBD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512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35B4C17E-F1EB-422E-A3C5-5733E3DBF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384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C2B1F4FF-F9D5-4B72-824B-E40901D34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2256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9FF8B1A5-D3B9-413C-9041-9D96B1BA7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0128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F70B6D0-63C1-48FB-B381-2B1BA9102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48000" y="4280426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C45BE975-A764-40D7-BAED-C81A3161F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3216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DDCC8979-9FE5-49E5-A35C-E48B45737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1088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61935A28-CC00-4F23-9FAA-44DFB0184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8960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B37692CC-3C36-431E-BC7D-18111EDED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6832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44045AB5-E78F-4E2E-A641-E714F7C7F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704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F90B3164-97C6-438D-ADA8-597D346D9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2576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454BB7DC-9433-48FB-A76D-49A5CB3F3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0448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67DB79EC-60D5-4867-8DA3-5F9B54FFE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8320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A0A398AC-CF82-4237-A42A-7E018251D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6192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87ADA5D4-BFB5-4CEB-9C40-7505B76C1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44064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96B7BD70-D7C5-424D-A502-77671C0D9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51936" y="2705169"/>
                <a:ext cx="574720" cy="1520094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C153A66E-DE7B-4389-837A-C72FCB153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344" y="2705169"/>
                <a:ext cx="574720" cy="1520094"/>
              </a:xfrm>
              <a:prstGeom prst="rect">
                <a:avLst/>
              </a:prstGeom>
            </p:spPr>
          </p:pic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63286CB7-D2E4-4FF0-9829-117D41C2C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604E0653-C0E1-4F39-B923-A89B82769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18" y="2388007"/>
            <a:ext cx="2747444" cy="2682240"/>
          </a:xfrm>
          <a:prstGeom prst="rect">
            <a:avLst/>
          </a:prstGeom>
        </p:spPr>
      </p:pic>
      <p:pic>
        <p:nvPicPr>
          <p:cNvPr id="55" name="Picture 36" descr="星茫-1">
            <a:extLst>
              <a:ext uri="{FF2B5EF4-FFF2-40B4-BE49-F238E27FC236}">
                <a16:creationId xmlns:a16="http://schemas.microsoft.com/office/drawing/2014/main" id="{EDB2FFA7-F6E3-420B-A522-68919872B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4244" y="2338738"/>
            <a:ext cx="721430" cy="798236"/>
          </a:xfrm>
          <a:prstGeom prst="rect">
            <a:avLst/>
          </a:prstGeom>
        </p:spPr>
      </p:pic>
      <p:pic>
        <p:nvPicPr>
          <p:cNvPr id="56" name="Picture 36" descr="星茫-1">
            <a:extLst>
              <a:ext uri="{FF2B5EF4-FFF2-40B4-BE49-F238E27FC236}">
                <a16:creationId xmlns:a16="http://schemas.microsoft.com/office/drawing/2014/main" id="{C8613D20-6A9B-400D-ABCB-DF5F7378E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209254" y="3705568"/>
            <a:ext cx="721426" cy="79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36" descr="星茫-1">
            <a:extLst>
              <a:ext uri="{FF2B5EF4-FFF2-40B4-BE49-F238E27FC236}">
                <a16:creationId xmlns:a16="http://schemas.microsoft.com/office/drawing/2014/main" id="{8285FFB4-DFD8-4202-9D52-1B213CE30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175694" y="3498496"/>
            <a:ext cx="721430" cy="797022"/>
          </a:xfrm>
          <a:prstGeom prst="rect">
            <a:avLst/>
          </a:prstGeom>
        </p:spPr>
      </p:pic>
      <p:pic>
        <p:nvPicPr>
          <p:cNvPr id="58" name="Picture 36" descr="星茫-1">
            <a:extLst>
              <a:ext uri="{FF2B5EF4-FFF2-40B4-BE49-F238E27FC236}">
                <a16:creationId xmlns:a16="http://schemas.microsoft.com/office/drawing/2014/main" id="{917C99D4-BAA4-4C9B-93B8-4C019CD91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617356" y="3899245"/>
            <a:ext cx="721430" cy="798236"/>
          </a:xfrm>
          <a:prstGeom prst="rect">
            <a:avLst/>
          </a:prstGeom>
        </p:spPr>
      </p:pic>
      <p:pic>
        <p:nvPicPr>
          <p:cNvPr id="59" name="Picture 36" descr="星茫-1">
            <a:extLst>
              <a:ext uri="{FF2B5EF4-FFF2-40B4-BE49-F238E27FC236}">
                <a16:creationId xmlns:a16="http://schemas.microsoft.com/office/drawing/2014/main" id="{F0C0D349-A629-4B71-B3A1-A9B34D6F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837610" y="4268982"/>
            <a:ext cx="721430" cy="798236"/>
          </a:xfrm>
          <a:prstGeom prst="rect">
            <a:avLst/>
          </a:prstGeom>
        </p:spPr>
      </p:pic>
      <p:pic>
        <p:nvPicPr>
          <p:cNvPr id="60" name="Picture 36" descr="星茫-1">
            <a:extLst>
              <a:ext uri="{FF2B5EF4-FFF2-40B4-BE49-F238E27FC236}">
                <a16:creationId xmlns:a16="http://schemas.microsoft.com/office/drawing/2014/main" id="{CEC34118-1DDE-43B5-80C9-4FCEDC4A8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497883" y="2679991"/>
            <a:ext cx="721430" cy="79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36" descr="星茫-1">
            <a:extLst>
              <a:ext uri="{FF2B5EF4-FFF2-40B4-BE49-F238E27FC236}">
                <a16:creationId xmlns:a16="http://schemas.microsoft.com/office/drawing/2014/main" id="{A17E3322-8303-4B2F-8325-FF3F9C9DB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654868" y="5130844"/>
            <a:ext cx="459780" cy="50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36" descr="星茫-1">
            <a:extLst>
              <a:ext uri="{FF2B5EF4-FFF2-40B4-BE49-F238E27FC236}">
                <a16:creationId xmlns:a16="http://schemas.microsoft.com/office/drawing/2014/main" id="{D78AF83C-A19E-4F17-9369-FDB7B8D4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082843" y="4884711"/>
            <a:ext cx="721430" cy="79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6" descr="星茫-1">
            <a:extLst>
              <a:ext uri="{FF2B5EF4-FFF2-40B4-BE49-F238E27FC236}">
                <a16:creationId xmlns:a16="http://schemas.microsoft.com/office/drawing/2014/main" id="{2498E989-76C2-484D-BDB5-E0E02CC2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442763" y="2121191"/>
            <a:ext cx="721430" cy="79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6" descr="星茫-1">
            <a:extLst>
              <a:ext uri="{FF2B5EF4-FFF2-40B4-BE49-F238E27FC236}">
                <a16:creationId xmlns:a16="http://schemas.microsoft.com/office/drawing/2014/main" id="{60AAE5A1-B025-460C-B15F-7BC3EBC7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016043" y="4468151"/>
            <a:ext cx="721430" cy="79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35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A_库_图片 10">
            <a:extLst>
              <a:ext uri="{FF2B5EF4-FFF2-40B4-BE49-F238E27FC236}">
                <a16:creationId xmlns:a16="http://schemas.microsoft.com/office/drawing/2014/main" id="{FAB2D519-CC09-4B52-B59B-2E01FE2934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2365">
            <a:off x="10333316" y="142214"/>
            <a:ext cx="1138592" cy="1659801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4" name="PA_库_图片 10">
            <a:extLst>
              <a:ext uri="{FF2B5EF4-FFF2-40B4-BE49-F238E27FC236}">
                <a16:creationId xmlns:a16="http://schemas.microsoft.com/office/drawing/2014/main" id="{1F3CFC00-03EB-401E-846E-1A6F609482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4" t="42396" r="-3647" b="30543"/>
          <a:stretch/>
        </p:blipFill>
        <p:spPr>
          <a:xfrm rot="11138552">
            <a:off x="2069642" y="77178"/>
            <a:ext cx="2901907" cy="100499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3" name="PA_库_图片 10">
            <a:extLst>
              <a:ext uri="{FF2B5EF4-FFF2-40B4-BE49-F238E27FC236}">
                <a16:creationId xmlns:a16="http://schemas.microsoft.com/office/drawing/2014/main" id="{D7A99A19-5508-43D3-88FB-371CDDFAE18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3859">
            <a:off x="4880899" y="3241285"/>
            <a:ext cx="2893551" cy="248137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2" name="PA_库_图片 10">
            <a:extLst>
              <a:ext uri="{FF2B5EF4-FFF2-40B4-BE49-F238E27FC236}">
                <a16:creationId xmlns:a16="http://schemas.microsoft.com/office/drawing/2014/main" id="{E24F0EB5-7EAD-4DFB-9457-932BF309B6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2813">
            <a:off x="10177182" y="4773710"/>
            <a:ext cx="1723234" cy="205085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0" name="PA_库_图片 10">
            <a:extLst>
              <a:ext uri="{FF2B5EF4-FFF2-40B4-BE49-F238E27FC236}">
                <a16:creationId xmlns:a16="http://schemas.microsoft.com/office/drawing/2014/main" id="{255A5D03-C4A0-4B1A-AA96-141C7F0EC6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4" t="42396" r="-3647" b="20400"/>
          <a:stretch/>
        </p:blipFill>
        <p:spPr>
          <a:xfrm rot="693286">
            <a:off x="-224474" y="6054971"/>
            <a:ext cx="2901907" cy="13817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49" name="PA_库_图片 10">
            <a:extLst>
              <a:ext uri="{FF2B5EF4-FFF2-40B4-BE49-F238E27FC236}">
                <a16:creationId xmlns:a16="http://schemas.microsoft.com/office/drawing/2014/main" id="{13CC3C7F-EE25-4D9C-8299-4BB08EDE243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5" r="59052" b="24114"/>
          <a:stretch/>
        </p:blipFill>
        <p:spPr>
          <a:xfrm rot="1610964">
            <a:off x="8305515" y="3046508"/>
            <a:ext cx="2703558" cy="205085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48" name="PA_库_图片 10">
            <a:extLst>
              <a:ext uri="{FF2B5EF4-FFF2-40B4-BE49-F238E27FC236}">
                <a16:creationId xmlns:a16="http://schemas.microsoft.com/office/drawing/2014/main" id="{D925144C-18C0-4B86-BC56-3C9BFE408DD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7666">
            <a:off x="256242" y="2844002"/>
            <a:ext cx="1428185" cy="161783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47" name="PA_库_图片 10">
            <a:extLst>
              <a:ext uri="{FF2B5EF4-FFF2-40B4-BE49-F238E27FC236}">
                <a16:creationId xmlns:a16="http://schemas.microsoft.com/office/drawing/2014/main" id="{D7CFB9FC-9A3C-466E-BA73-C3ACE8116A4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9809">
            <a:off x="5971187" y="-132784"/>
            <a:ext cx="1243079" cy="175505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3" name="淘宝网chenying0907出品 35">
            <a:extLst>
              <a:ext uri="{FF2B5EF4-FFF2-40B4-BE49-F238E27FC236}">
                <a16:creationId xmlns:a16="http://schemas.microsoft.com/office/drawing/2014/main" id="{1E47E9B8-C55F-49C3-9E84-90AFB7BFD470}"/>
              </a:ext>
            </a:extLst>
          </p:cNvPr>
          <p:cNvSpPr/>
          <p:nvPr/>
        </p:nvSpPr>
        <p:spPr>
          <a:xfrm rot="4274105">
            <a:off x="-488746" y="-717845"/>
            <a:ext cx="2999117" cy="2585444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淘宝网chenying0907出品 35">
            <a:extLst>
              <a:ext uri="{FF2B5EF4-FFF2-40B4-BE49-F238E27FC236}">
                <a16:creationId xmlns:a16="http://schemas.microsoft.com/office/drawing/2014/main" id="{77CD5BF6-F9CD-490B-9655-EEE2F42CAEAB}"/>
              </a:ext>
            </a:extLst>
          </p:cNvPr>
          <p:cNvSpPr/>
          <p:nvPr/>
        </p:nvSpPr>
        <p:spPr>
          <a:xfrm rot="4274105">
            <a:off x="10794221" y="110677"/>
            <a:ext cx="1591078" cy="1371618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71FE9790-1575-4102-A7EF-3F8A26D28839}"/>
              </a:ext>
            </a:extLst>
          </p:cNvPr>
          <p:cNvGrpSpPr/>
          <p:nvPr/>
        </p:nvGrpSpPr>
        <p:grpSpPr>
          <a:xfrm>
            <a:off x="1199453" y="179051"/>
            <a:ext cx="4782624" cy="3345025"/>
            <a:chOff x="1199453" y="436231"/>
            <a:chExt cx="4782624" cy="334502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A79FF81-2C19-4A6F-A0D5-DA04B1BB35DB}"/>
                </a:ext>
              </a:extLst>
            </p:cNvPr>
            <p:cNvSpPr/>
            <p:nvPr/>
          </p:nvSpPr>
          <p:spPr>
            <a:xfrm>
              <a:off x="1199453" y="436231"/>
              <a:ext cx="4782624" cy="3345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D9EDFCB-170B-4216-AF02-56202BE0F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" t="27260" b="3055"/>
            <a:stretch/>
          </p:blipFill>
          <p:spPr>
            <a:xfrm>
              <a:off x="1354389" y="574877"/>
              <a:ext cx="4472752" cy="2599292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1F51EC5-060F-4A93-9B3C-A85711C07F28}"/>
                </a:ext>
              </a:extLst>
            </p:cNvPr>
            <p:cNvSpPr/>
            <p:nvPr/>
          </p:nvSpPr>
          <p:spPr>
            <a:xfrm>
              <a:off x="2728991" y="3233077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多伦多大学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D23660F5-4459-4716-8510-E18446A80F85}"/>
              </a:ext>
            </a:extLst>
          </p:cNvPr>
          <p:cNvGrpSpPr/>
          <p:nvPr/>
        </p:nvGrpSpPr>
        <p:grpSpPr>
          <a:xfrm>
            <a:off x="8118406" y="3706713"/>
            <a:ext cx="3716396" cy="2599292"/>
            <a:chOff x="8118406" y="3963893"/>
            <a:chExt cx="3716396" cy="2599292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B567DCA-1F9A-4022-A4E4-D4DE1E9DDF70}"/>
                </a:ext>
              </a:extLst>
            </p:cNvPr>
            <p:cNvSpPr/>
            <p:nvPr/>
          </p:nvSpPr>
          <p:spPr>
            <a:xfrm>
              <a:off x="8118406" y="3963893"/>
              <a:ext cx="3716396" cy="2599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B63E973-3183-4BFE-9755-8D5A72494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5" t="26348" r="8013" b="5871"/>
            <a:stretch/>
          </p:blipFill>
          <p:spPr>
            <a:xfrm>
              <a:off x="8305800" y="4131971"/>
              <a:ext cx="3341608" cy="1835559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4E915D9-B5AF-45F0-920B-26789949A68E}"/>
                </a:ext>
              </a:extLst>
            </p:cNvPr>
            <p:cNvSpPr/>
            <p:nvPr/>
          </p:nvSpPr>
          <p:spPr>
            <a:xfrm>
              <a:off x="9268718" y="602181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清华大学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9C9E5051-2774-40ED-B419-B6CC122065EC}"/>
              </a:ext>
            </a:extLst>
          </p:cNvPr>
          <p:cNvGrpSpPr/>
          <p:nvPr/>
        </p:nvGrpSpPr>
        <p:grpSpPr>
          <a:xfrm>
            <a:off x="357198" y="3706713"/>
            <a:ext cx="3716396" cy="2599292"/>
            <a:chOff x="357198" y="3963893"/>
            <a:chExt cx="3716396" cy="259929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D90A811-88F4-4099-950B-C5F533539CA3}"/>
                </a:ext>
              </a:extLst>
            </p:cNvPr>
            <p:cNvSpPr/>
            <p:nvPr/>
          </p:nvSpPr>
          <p:spPr>
            <a:xfrm>
              <a:off x="357198" y="3963893"/>
              <a:ext cx="3716396" cy="2599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09B9A516-74E8-47E5-8A5D-ADFFE1573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94" b="5262"/>
            <a:stretch/>
          </p:blipFill>
          <p:spPr>
            <a:xfrm>
              <a:off x="544591" y="4131971"/>
              <a:ext cx="3341610" cy="1835559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085428A-C16D-44BB-9A79-C6C0BBA48026}"/>
                </a:ext>
              </a:extLst>
            </p:cNvPr>
            <p:cNvSpPr/>
            <p:nvPr/>
          </p:nvSpPr>
          <p:spPr>
            <a:xfrm>
              <a:off x="1507510" y="6021810"/>
              <a:ext cx="14157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北京大学</a:t>
              </a: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4D73CEE-5BC9-498F-A863-D8B13D8CC84E}"/>
              </a:ext>
            </a:extLst>
          </p:cNvPr>
          <p:cNvGrpSpPr/>
          <p:nvPr/>
        </p:nvGrpSpPr>
        <p:grpSpPr>
          <a:xfrm>
            <a:off x="4237802" y="3706713"/>
            <a:ext cx="3716396" cy="2599292"/>
            <a:chOff x="4237802" y="3963893"/>
            <a:chExt cx="3716396" cy="2599292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8F353C1-36EB-48EC-BA99-A1BE32DE592C}"/>
                </a:ext>
              </a:extLst>
            </p:cNvPr>
            <p:cNvSpPr/>
            <p:nvPr/>
          </p:nvSpPr>
          <p:spPr>
            <a:xfrm>
              <a:off x="4237802" y="3963893"/>
              <a:ext cx="3716396" cy="2599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953AA66-47F6-4C80-B48C-02507AF64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72" b="7030"/>
            <a:stretch/>
          </p:blipFill>
          <p:spPr>
            <a:xfrm>
              <a:off x="4430792" y="4131971"/>
              <a:ext cx="3330416" cy="1835559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85F98CD-7094-4F56-809D-E5505E8C1D4C}"/>
                </a:ext>
              </a:extLst>
            </p:cNvPr>
            <p:cNvSpPr/>
            <p:nvPr/>
          </p:nvSpPr>
          <p:spPr>
            <a:xfrm>
              <a:off x="5388114" y="602181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耶鲁大学</a:t>
              </a: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E93BFEF-88C4-4DAF-91CF-7CC40D5E7340}"/>
              </a:ext>
            </a:extLst>
          </p:cNvPr>
          <p:cNvGrpSpPr/>
          <p:nvPr/>
        </p:nvGrpSpPr>
        <p:grpSpPr>
          <a:xfrm>
            <a:off x="6119988" y="179051"/>
            <a:ext cx="4782624" cy="3345025"/>
            <a:chOff x="6119988" y="436231"/>
            <a:chExt cx="4782624" cy="3345025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89CDB60-8CF4-4781-A523-8F53C8C1C84C}"/>
                </a:ext>
              </a:extLst>
            </p:cNvPr>
            <p:cNvSpPr/>
            <p:nvPr/>
          </p:nvSpPr>
          <p:spPr>
            <a:xfrm>
              <a:off x="6119988" y="436231"/>
              <a:ext cx="4782624" cy="3345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6A3997A-84AD-43BC-B22B-C9A278FE8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" t="7796" r="573" b="6406"/>
            <a:stretch/>
          </p:blipFill>
          <p:spPr>
            <a:xfrm>
              <a:off x="6274924" y="574877"/>
              <a:ext cx="4472752" cy="259929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66C7ED-B1BF-46E5-A329-6E26181EC5C2}"/>
                </a:ext>
              </a:extLst>
            </p:cNvPr>
            <p:cNvSpPr/>
            <p:nvPr/>
          </p:nvSpPr>
          <p:spPr>
            <a:xfrm>
              <a:off x="7803414" y="3233077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哈佛大学</a:t>
              </a:r>
            </a:p>
          </p:txBody>
        </p:sp>
      </p:grpSp>
      <p:sp>
        <p:nvSpPr>
          <p:cNvPr id="35" name="淘宝网chenying0907出品 23">
            <a:extLst>
              <a:ext uri="{FF2B5EF4-FFF2-40B4-BE49-F238E27FC236}">
                <a16:creationId xmlns:a16="http://schemas.microsoft.com/office/drawing/2014/main" id="{C285FF96-BADE-4554-9E1B-0979772D91E7}"/>
              </a:ext>
            </a:extLst>
          </p:cNvPr>
          <p:cNvSpPr/>
          <p:nvPr/>
        </p:nvSpPr>
        <p:spPr>
          <a:xfrm rot="2664103">
            <a:off x="333924" y="2774315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淘宝网chenying0907出品 24">
            <a:extLst>
              <a:ext uri="{FF2B5EF4-FFF2-40B4-BE49-F238E27FC236}">
                <a16:creationId xmlns:a16="http://schemas.microsoft.com/office/drawing/2014/main" id="{2E98E48F-B68B-4931-8666-1BC851EFB2EC}"/>
              </a:ext>
            </a:extLst>
          </p:cNvPr>
          <p:cNvSpPr/>
          <p:nvPr/>
        </p:nvSpPr>
        <p:spPr>
          <a:xfrm rot="20599068">
            <a:off x="11509187" y="1306505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淘宝网chenying0907出品 25">
            <a:extLst>
              <a:ext uri="{FF2B5EF4-FFF2-40B4-BE49-F238E27FC236}">
                <a16:creationId xmlns:a16="http://schemas.microsoft.com/office/drawing/2014/main" id="{7A64743B-0FBE-485A-87E5-97BD6CE15930}"/>
              </a:ext>
            </a:extLst>
          </p:cNvPr>
          <p:cNvSpPr/>
          <p:nvPr/>
        </p:nvSpPr>
        <p:spPr>
          <a:xfrm rot="263506">
            <a:off x="11195937" y="2794292"/>
            <a:ext cx="619331" cy="53390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淘宝网chenying0907出品 26">
            <a:extLst>
              <a:ext uri="{FF2B5EF4-FFF2-40B4-BE49-F238E27FC236}">
                <a16:creationId xmlns:a16="http://schemas.microsoft.com/office/drawing/2014/main" id="{04C3E806-C140-4BD1-82C2-A5747733F53B}"/>
              </a:ext>
            </a:extLst>
          </p:cNvPr>
          <p:cNvSpPr/>
          <p:nvPr/>
        </p:nvSpPr>
        <p:spPr>
          <a:xfrm rot="2525770">
            <a:off x="413123" y="1309304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淘宝网chenying0907出品 32">
            <a:extLst>
              <a:ext uri="{FF2B5EF4-FFF2-40B4-BE49-F238E27FC236}">
                <a16:creationId xmlns:a16="http://schemas.microsoft.com/office/drawing/2014/main" id="{903ED246-40CB-4149-A177-77E2754EB5F9}"/>
              </a:ext>
            </a:extLst>
          </p:cNvPr>
          <p:cNvSpPr/>
          <p:nvPr/>
        </p:nvSpPr>
        <p:spPr>
          <a:xfrm rot="1144664">
            <a:off x="11239785" y="2090647"/>
            <a:ext cx="373652" cy="3221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淘宝网chenying0907出品 30">
            <a:extLst>
              <a:ext uri="{FF2B5EF4-FFF2-40B4-BE49-F238E27FC236}">
                <a16:creationId xmlns:a16="http://schemas.microsoft.com/office/drawing/2014/main" id="{302E74ED-4423-4DEC-826E-6A10A0F8D8CA}"/>
              </a:ext>
            </a:extLst>
          </p:cNvPr>
          <p:cNvSpPr/>
          <p:nvPr/>
        </p:nvSpPr>
        <p:spPr>
          <a:xfrm rot="883985">
            <a:off x="2414661" y="2828132"/>
            <a:ext cx="239077" cy="206101"/>
          </a:xfrm>
          <a:prstGeom prst="triangle">
            <a:avLst/>
          </a:prstGeom>
          <a:solidFill>
            <a:srgbClr val="D54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淘宝网chenying0907出品 31">
            <a:extLst>
              <a:ext uri="{FF2B5EF4-FFF2-40B4-BE49-F238E27FC236}">
                <a16:creationId xmlns:a16="http://schemas.microsoft.com/office/drawing/2014/main" id="{781737D6-51D5-4F1F-9715-CC0A3967CCE9}"/>
              </a:ext>
            </a:extLst>
          </p:cNvPr>
          <p:cNvSpPr/>
          <p:nvPr/>
        </p:nvSpPr>
        <p:spPr>
          <a:xfrm rot="20608842">
            <a:off x="222989" y="377977"/>
            <a:ext cx="546094" cy="470771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淘宝网chenying0907出品 23">
            <a:extLst>
              <a:ext uri="{FF2B5EF4-FFF2-40B4-BE49-F238E27FC236}">
                <a16:creationId xmlns:a16="http://schemas.microsoft.com/office/drawing/2014/main" id="{43D471A7-E418-4C19-8E22-CB072BF47D60}"/>
              </a:ext>
            </a:extLst>
          </p:cNvPr>
          <p:cNvSpPr/>
          <p:nvPr/>
        </p:nvSpPr>
        <p:spPr>
          <a:xfrm rot="2664103">
            <a:off x="592349" y="2015512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淘宝网chenying0907出品 24">
            <a:extLst>
              <a:ext uri="{FF2B5EF4-FFF2-40B4-BE49-F238E27FC236}">
                <a16:creationId xmlns:a16="http://schemas.microsoft.com/office/drawing/2014/main" id="{202BE565-7364-4BC9-8EDA-D262AFD45AFA}"/>
              </a:ext>
            </a:extLst>
          </p:cNvPr>
          <p:cNvSpPr/>
          <p:nvPr/>
        </p:nvSpPr>
        <p:spPr>
          <a:xfrm rot="20599068">
            <a:off x="1535898" y="134441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淘宝网chenying0907出品 26">
            <a:extLst>
              <a:ext uri="{FF2B5EF4-FFF2-40B4-BE49-F238E27FC236}">
                <a16:creationId xmlns:a16="http://schemas.microsoft.com/office/drawing/2014/main" id="{6537376A-75E9-4C46-A776-C857C985AC67}"/>
              </a:ext>
            </a:extLst>
          </p:cNvPr>
          <p:cNvSpPr/>
          <p:nvPr/>
        </p:nvSpPr>
        <p:spPr>
          <a:xfrm rot="2525770">
            <a:off x="950001" y="448703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9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>
            <a:extLst>
              <a:ext uri="{FF2B5EF4-FFF2-40B4-BE49-F238E27FC236}">
                <a16:creationId xmlns:a16="http://schemas.microsoft.com/office/drawing/2014/main" id="{5C38CD0F-9016-4C79-AAE1-3B351BBA6893}"/>
              </a:ext>
            </a:extLst>
          </p:cNvPr>
          <p:cNvGrpSpPr/>
          <p:nvPr/>
        </p:nvGrpSpPr>
        <p:grpSpPr>
          <a:xfrm>
            <a:off x="518344" y="513824"/>
            <a:ext cx="4091304" cy="818506"/>
            <a:chOff x="518344" y="513824"/>
            <a:chExt cx="4091304" cy="818506"/>
          </a:xfrm>
        </p:grpSpPr>
        <p:sp>
          <p:nvSpPr>
            <p:cNvPr id="7" name="淘宝网chenying0907出品 27">
              <a:extLst>
                <a:ext uri="{FF2B5EF4-FFF2-40B4-BE49-F238E27FC236}">
                  <a16:creationId xmlns:a16="http://schemas.microsoft.com/office/drawing/2014/main" id="{14417749-27C8-43CD-B45B-1D8064FED8CB}"/>
                </a:ext>
              </a:extLst>
            </p:cNvPr>
            <p:cNvSpPr txBox="1"/>
            <p:nvPr/>
          </p:nvSpPr>
          <p:spPr>
            <a:xfrm>
              <a:off x="670821" y="569132"/>
              <a:ext cx="32624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安利创业之旅</a:t>
              </a:r>
            </a:p>
          </p:txBody>
        </p:sp>
        <p:sp>
          <p:nvSpPr>
            <p:cNvPr id="8" name="淘宝网chenying0907出品 28">
              <a:extLst>
                <a:ext uri="{FF2B5EF4-FFF2-40B4-BE49-F238E27FC236}">
                  <a16:creationId xmlns:a16="http://schemas.microsoft.com/office/drawing/2014/main" id="{0C5EC32D-E848-4D04-8559-BBD7BB79FB03}"/>
                </a:ext>
              </a:extLst>
            </p:cNvPr>
            <p:cNvSpPr/>
            <p:nvPr/>
          </p:nvSpPr>
          <p:spPr>
            <a:xfrm rot="2700000">
              <a:off x="518342" y="513826"/>
              <a:ext cx="818506" cy="818502"/>
            </a:xfrm>
            <a:custGeom>
              <a:avLst/>
              <a:gdLst>
                <a:gd name="connsiteX0" fmla="*/ 0 w 1032730"/>
                <a:gd name="connsiteY0" fmla="*/ 0 h 1032730"/>
                <a:gd name="connsiteX1" fmla="*/ 174293 w 1032730"/>
                <a:gd name="connsiteY1" fmla="*/ 0 h 1032730"/>
                <a:gd name="connsiteX2" fmla="*/ 174293 w 1032730"/>
                <a:gd name="connsiteY2" fmla="*/ 858436 h 1032730"/>
                <a:gd name="connsiteX3" fmla="*/ 1032730 w 1032730"/>
                <a:gd name="connsiteY3" fmla="*/ 858436 h 1032730"/>
                <a:gd name="connsiteX4" fmla="*/ 1032730 w 1032730"/>
                <a:gd name="connsiteY4" fmla="*/ 1032730 h 1032730"/>
                <a:gd name="connsiteX5" fmla="*/ 0 w 1032730"/>
                <a:gd name="connsiteY5" fmla="*/ 1032730 h 1032730"/>
                <a:gd name="connsiteX0" fmla="*/ 174293 w 1032730"/>
                <a:gd name="connsiteY0" fmla="*/ 858436 h 1032730"/>
                <a:gd name="connsiteX1" fmla="*/ 1032730 w 1032730"/>
                <a:gd name="connsiteY1" fmla="*/ 858436 h 1032730"/>
                <a:gd name="connsiteX2" fmla="*/ 1032730 w 1032730"/>
                <a:gd name="connsiteY2" fmla="*/ 1032730 h 1032730"/>
                <a:gd name="connsiteX3" fmla="*/ 0 w 1032730"/>
                <a:gd name="connsiteY3" fmla="*/ 1032730 h 1032730"/>
                <a:gd name="connsiteX4" fmla="*/ 0 w 1032730"/>
                <a:gd name="connsiteY4" fmla="*/ 0 h 1032730"/>
                <a:gd name="connsiteX5" fmla="*/ 174293 w 1032730"/>
                <a:gd name="connsiteY5" fmla="*/ 0 h 1032730"/>
                <a:gd name="connsiteX6" fmla="*/ 265733 w 1032730"/>
                <a:gd name="connsiteY6" fmla="*/ 949876 h 1032730"/>
                <a:gd name="connsiteX0" fmla="*/ 1032730 w 1032730"/>
                <a:gd name="connsiteY0" fmla="*/ 858436 h 1032730"/>
                <a:gd name="connsiteX1" fmla="*/ 1032730 w 1032730"/>
                <a:gd name="connsiteY1" fmla="*/ 1032730 h 1032730"/>
                <a:gd name="connsiteX2" fmla="*/ 0 w 1032730"/>
                <a:gd name="connsiteY2" fmla="*/ 1032730 h 1032730"/>
                <a:gd name="connsiteX3" fmla="*/ 0 w 1032730"/>
                <a:gd name="connsiteY3" fmla="*/ 0 h 1032730"/>
                <a:gd name="connsiteX4" fmla="*/ 174293 w 1032730"/>
                <a:gd name="connsiteY4" fmla="*/ 0 h 1032730"/>
                <a:gd name="connsiteX5" fmla="*/ 265733 w 1032730"/>
                <a:gd name="connsiteY5" fmla="*/ 949876 h 1032730"/>
                <a:gd name="connsiteX0" fmla="*/ 1032730 w 1032730"/>
                <a:gd name="connsiteY0" fmla="*/ 858436 h 1032730"/>
                <a:gd name="connsiteX1" fmla="*/ 1032730 w 1032730"/>
                <a:gd name="connsiteY1" fmla="*/ 1032730 h 1032730"/>
                <a:gd name="connsiteX2" fmla="*/ 0 w 1032730"/>
                <a:gd name="connsiteY2" fmla="*/ 1032730 h 1032730"/>
                <a:gd name="connsiteX3" fmla="*/ 0 w 1032730"/>
                <a:gd name="connsiteY3" fmla="*/ 0 h 1032730"/>
                <a:gd name="connsiteX4" fmla="*/ 174293 w 1032730"/>
                <a:gd name="connsiteY4" fmla="*/ 0 h 103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730" h="1032730">
                  <a:moveTo>
                    <a:pt x="1032730" y="858436"/>
                  </a:moveTo>
                  <a:lnTo>
                    <a:pt x="1032730" y="1032730"/>
                  </a:lnTo>
                  <a:lnTo>
                    <a:pt x="0" y="1032730"/>
                  </a:lnTo>
                  <a:lnTo>
                    <a:pt x="0" y="0"/>
                  </a:lnTo>
                  <a:lnTo>
                    <a:pt x="174293" y="0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淘宝网chenying0907出品 10">
              <a:extLst>
                <a:ext uri="{FF2B5EF4-FFF2-40B4-BE49-F238E27FC236}">
                  <a16:creationId xmlns:a16="http://schemas.microsoft.com/office/drawing/2014/main" id="{D10C66F9-2CDE-450A-A69D-631069C3B617}"/>
                </a:ext>
              </a:extLst>
            </p:cNvPr>
            <p:cNvSpPr/>
            <p:nvPr/>
          </p:nvSpPr>
          <p:spPr>
            <a:xfrm rot="2700000">
              <a:off x="3926432" y="839163"/>
              <a:ext cx="167825" cy="167825"/>
            </a:xfrm>
            <a:custGeom>
              <a:avLst/>
              <a:gdLst>
                <a:gd name="connsiteX0" fmla="*/ 0 w 667657"/>
                <a:gd name="connsiteY0" fmla="*/ 0 h 667657"/>
                <a:gd name="connsiteX1" fmla="*/ 667657 w 667657"/>
                <a:gd name="connsiteY1" fmla="*/ 0 h 667657"/>
                <a:gd name="connsiteX2" fmla="*/ 667657 w 667657"/>
                <a:gd name="connsiteY2" fmla="*/ 667657 h 667657"/>
                <a:gd name="connsiteX3" fmla="*/ 0 w 667657"/>
                <a:gd name="connsiteY3" fmla="*/ 667657 h 667657"/>
                <a:gd name="connsiteX4" fmla="*/ 0 w 667657"/>
                <a:gd name="connsiteY4" fmla="*/ 0 h 667657"/>
                <a:gd name="connsiteX0" fmla="*/ 0 w 667657"/>
                <a:gd name="connsiteY0" fmla="*/ 667657 h 759097"/>
                <a:gd name="connsiteX1" fmla="*/ 0 w 667657"/>
                <a:gd name="connsiteY1" fmla="*/ 0 h 759097"/>
                <a:gd name="connsiteX2" fmla="*/ 667657 w 667657"/>
                <a:gd name="connsiteY2" fmla="*/ 0 h 759097"/>
                <a:gd name="connsiteX3" fmla="*/ 667657 w 667657"/>
                <a:gd name="connsiteY3" fmla="*/ 667657 h 759097"/>
                <a:gd name="connsiteX4" fmla="*/ 91440 w 667657"/>
                <a:gd name="connsiteY4" fmla="*/ 759097 h 759097"/>
                <a:gd name="connsiteX0" fmla="*/ 0 w 667657"/>
                <a:gd name="connsiteY0" fmla="*/ 0 h 759097"/>
                <a:gd name="connsiteX1" fmla="*/ 667657 w 667657"/>
                <a:gd name="connsiteY1" fmla="*/ 0 h 759097"/>
                <a:gd name="connsiteX2" fmla="*/ 667657 w 667657"/>
                <a:gd name="connsiteY2" fmla="*/ 667657 h 759097"/>
                <a:gd name="connsiteX3" fmla="*/ 91440 w 667657"/>
                <a:gd name="connsiteY3" fmla="*/ 759097 h 759097"/>
                <a:gd name="connsiteX0" fmla="*/ 0 w 667657"/>
                <a:gd name="connsiteY0" fmla="*/ 0 h 667657"/>
                <a:gd name="connsiteX1" fmla="*/ 667657 w 667657"/>
                <a:gd name="connsiteY1" fmla="*/ 0 h 667657"/>
                <a:gd name="connsiteX2" fmla="*/ 667657 w 667657"/>
                <a:gd name="connsiteY2" fmla="*/ 667657 h 66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7657" h="667657">
                  <a:moveTo>
                    <a:pt x="0" y="0"/>
                  </a:moveTo>
                  <a:lnTo>
                    <a:pt x="667657" y="0"/>
                  </a:lnTo>
                  <a:lnTo>
                    <a:pt x="667657" y="667657"/>
                  </a:lnTo>
                </a:path>
              </a:pathLst>
            </a:custGeom>
            <a:noFill/>
            <a:ln w="28575" cap="rnd">
              <a:solidFill>
                <a:srgbClr val="0070C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淘宝网chenying0907出品 10">
              <a:extLst>
                <a:ext uri="{FF2B5EF4-FFF2-40B4-BE49-F238E27FC236}">
                  <a16:creationId xmlns:a16="http://schemas.microsoft.com/office/drawing/2014/main" id="{1ED8870A-76F2-4D5C-B442-93C4378E3364}"/>
                </a:ext>
              </a:extLst>
            </p:cNvPr>
            <p:cNvSpPr/>
            <p:nvPr/>
          </p:nvSpPr>
          <p:spPr>
            <a:xfrm rot="2700000">
              <a:off x="4049304" y="627930"/>
              <a:ext cx="560344" cy="560344"/>
            </a:xfrm>
            <a:custGeom>
              <a:avLst/>
              <a:gdLst>
                <a:gd name="connsiteX0" fmla="*/ 0 w 667657"/>
                <a:gd name="connsiteY0" fmla="*/ 0 h 667657"/>
                <a:gd name="connsiteX1" fmla="*/ 667657 w 667657"/>
                <a:gd name="connsiteY1" fmla="*/ 0 h 667657"/>
                <a:gd name="connsiteX2" fmla="*/ 667657 w 667657"/>
                <a:gd name="connsiteY2" fmla="*/ 667657 h 667657"/>
                <a:gd name="connsiteX3" fmla="*/ 0 w 667657"/>
                <a:gd name="connsiteY3" fmla="*/ 667657 h 667657"/>
                <a:gd name="connsiteX4" fmla="*/ 0 w 667657"/>
                <a:gd name="connsiteY4" fmla="*/ 0 h 667657"/>
                <a:gd name="connsiteX0" fmla="*/ 0 w 667657"/>
                <a:gd name="connsiteY0" fmla="*/ 667657 h 759097"/>
                <a:gd name="connsiteX1" fmla="*/ 0 w 667657"/>
                <a:gd name="connsiteY1" fmla="*/ 0 h 759097"/>
                <a:gd name="connsiteX2" fmla="*/ 667657 w 667657"/>
                <a:gd name="connsiteY2" fmla="*/ 0 h 759097"/>
                <a:gd name="connsiteX3" fmla="*/ 667657 w 667657"/>
                <a:gd name="connsiteY3" fmla="*/ 667657 h 759097"/>
                <a:gd name="connsiteX4" fmla="*/ 91440 w 667657"/>
                <a:gd name="connsiteY4" fmla="*/ 759097 h 759097"/>
                <a:gd name="connsiteX0" fmla="*/ 0 w 667657"/>
                <a:gd name="connsiteY0" fmla="*/ 0 h 759097"/>
                <a:gd name="connsiteX1" fmla="*/ 667657 w 667657"/>
                <a:gd name="connsiteY1" fmla="*/ 0 h 759097"/>
                <a:gd name="connsiteX2" fmla="*/ 667657 w 667657"/>
                <a:gd name="connsiteY2" fmla="*/ 667657 h 759097"/>
                <a:gd name="connsiteX3" fmla="*/ 91440 w 667657"/>
                <a:gd name="connsiteY3" fmla="*/ 759097 h 759097"/>
                <a:gd name="connsiteX0" fmla="*/ 0 w 667657"/>
                <a:gd name="connsiteY0" fmla="*/ 0 h 667657"/>
                <a:gd name="connsiteX1" fmla="*/ 667657 w 667657"/>
                <a:gd name="connsiteY1" fmla="*/ 0 h 667657"/>
                <a:gd name="connsiteX2" fmla="*/ 667657 w 667657"/>
                <a:gd name="connsiteY2" fmla="*/ 667657 h 66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7657" h="667657">
                  <a:moveTo>
                    <a:pt x="0" y="0"/>
                  </a:moveTo>
                  <a:lnTo>
                    <a:pt x="667657" y="0"/>
                  </a:lnTo>
                  <a:lnTo>
                    <a:pt x="667657" y="667657"/>
                  </a:lnTo>
                </a:path>
              </a:pathLst>
            </a:custGeom>
            <a:noFill/>
            <a:ln w="28575" cap="rnd">
              <a:solidFill>
                <a:srgbClr val="0070C0">
                  <a:alpha val="2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DF7ADAC7-A494-45F6-A4FD-1567CDC62196}"/>
              </a:ext>
            </a:extLst>
          </p:cNvPr>
          <p:cNvGrpSpPr/>
          <p:nvPr/>
        </p:nvGrpSpPr>
        <p:grpSpPr>
          <a:xfrm>
            <a:off x="458514" y="1651232"/>
            <a:ext cx="2585620" cy="4589690"/>
            <a:chOff x="458514" y="1651232"/>
            <a:chExt cx="2585620" cy="458969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79EA3A7-978D-49C2-9933-CC8344160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91" y="1651232"/>
              <a:ext cx="2330472" cy="4589690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749ACF0D-B92E-4147-AEF0-CD811E8DF6BA}"/>
                </a:ext>
              </a:extLst>
            </p:cNvPr>
            <p:cNvGrpSpPr/>
            <p:nvPr/>
          </p:nvGrpSpPr>
          <p:grpSpPr>
            <a:xfrm>
              <a:off x="458514" y="2546750"/>
              <a:ext cx="2585620" cy="479613"/>
              <a:chOff x="1412111" y="2241575"/>
              <a:chExt cx="3076284" cy="1032676"/>
            </a:xfrm>
          </p:grpSpPr>
          <p:sp>
            <p:nvSpPr>
              <p:cNvPr id="24" name="ïṩliḑè">
                <a:extLst>
                  <a:ext uri="{FF2B5EF4-FFF2-40B4-BE49-F238E27FC236}">
                    <a16:creationId xmlns:a16="http://schemas.microsoft.com/office/drawing/2014/main" id="{D333BACC-7841-4EBD-B793-B594CD163FB3}"/>
                  </a:ext>
                </a:extLst>
              </p:cNvPr>
              <p:cNvSpPr/>
              <p:nvPr/>
            </p:nvSpPr>
            <p:spPr bwMode="auto">
              <a:xfrm>
                <a:off x="2438263" y="2241575"/>
                <a:ext cx="510902" cy="1032675"/>
              </a:xfrm>
              <a:custGeom>
                <a:avLst/>
                <a:gdLst>
                  <a:gd name="T0" fmla="*/ 0 w 127"/>
                  <a:gd name="T1" fmla="*/ 203 h 258"/>
                  <a:gd name="T2" fmla="*/ 0 w 127"/>
                  <a:gd name="T3" fmla="*/ 203 h 258"/>
                  <a:gd name="T4" fmla="*/ 64 w 127"/>
                  <a:gd name="T5" fmla="*/ 258 h 258"/>
                  <a:gd name="T6" fmla="*/ 127 w 127"/>
                  <a:gd name="T7" fmla="*/ 203 h 258"/>
                  <a:gd name="T8" fmla="*/ 127 w 127"/>
                  <a:gd name="T9" fmla="*/ 0 h 258"/>
                  <a:gd name="T10" fmla="*/ 44 w 127"/>
                  <a:gd name="T11" fmla="*/ 0 h 258"/>
                  <a:gd name="T12" fmla="*/ 0 w 127"/>
                  <a:gd name="T13" fmla="*/ 20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258">
                    <a:moveTo>
                      <a:pt x="0" y="203"/>
                    </a:move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34"/>
                      <a:pt x="29" y="258"/>
                      <a:pt x="64" y="258"/>
                    </a:cubicBezTo>
                    <a:cubicBezTo>
                      <a:pt x="99" y="258"/>
                      <a:pt x="127" y="233"/>
                      <a:pt x="127" y="203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A6ACC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íṧ1ídé">
                <a:extLst>
                  <a:ext uri="{FF2B5EF4-FFF2-40B4-BE49-F238E27FC236}">
                    <a16:creationId xmlns:a16="http://schemas.microsoft.com/office/drawing/2014/main" id="{2DBAFB8A-39DF-492B-9E17-EC8F26BAF177}"/>
                  </a:ext>
                </a:extLst>
              </p:cNvPr>
              <p:cNvSpPr/>
              <p:nvPr/>
            </p:nvSpPr>
            <p:spPr bwMode="auto">
              <a:xfrm>
                <a:off x="3286142" y="2241575"/>
                <a:ext cx="689176" cy="1032675"/>
              </a:xfrm>
              <a:custGeom>
                <a:avLst/>
                <a:gdLst>
                  <a:gd name="T0" fmla="*/ 171 w 172"/>
                  <a:gd name="T1" fmla="*/ 203 h 258"/>
                  <a:gd name="T2" fmla="*/ 83 w 172"/>
                  <a:gd name="T3" fmla="*/ 0 h 258"/>
                  <a:gd name="T4" fmla="*/ 0 w 172"/>
                  <a:gd name="T5" fmla="*/ 0 h 258"/>
                  <a:gd name="T6" fmla="*/ 44 w 172"/>
                  <a:gd name="T7" fmla="*/ 203 h 258"/>
                  <a:gd name="T8" fmla="*/ 45 w 172"/>
                  <a:gd name="T9" fmla="*/ 203 h 258"/>
                  <a:gd name="T10" fmla="*/ 109 w 172"/>
                  <a:gd name="T11" fmla="*/ 258 h 258"/>
                  <a:gd name="T12" fmla="*/ 172 w 172"/>
                  <a:gd name="T13" fmla="*/ 203 h 258"/>
                  <a:gd name="T14" fmla="*/ 171 w 172"/>
                  <a:gd name="T15" fmla="*/ 20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2" h="258">
                    <a:moveTo>
                      <a:pt x="171" y="203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4" y="203"/>
                      <a:pt x="44" y="203"/>
                      <a:pt x="44" y="203"/>
                    </a:cubicBezTo>
                    <a:cubicBezTo>
                      <a:pt x="45" y="203"/>
                      <a:pt x="45" y="203"/>
                      <a:pt x="45" y="203"/>
                    </a:cubicBezTo>
                    <a:cubicBezTo>
                      <a:pt x="45" y="234"/>
                      <a:pt x="73" y="258"/>
                      <a:pt x="109" y="258"/>
                    </a:cubicBezTo>
                    <a:cubicBezTo>
                      <a:pt x="144" y="258"/>
                      <a:pt x="172" y="233"/>
                      <a:pt x="172" y="203"/>
                    </a:cubicBezTo>
                    <a:lnTo>
                      <a:pt x="171" y="203"/>
                    </a:lnTo>
                    <a:close/>
                  </a:path>
                </a:pathLst>
              </a:custGeom>
              <a:solidFill>
                <a:srgbClr val="A6ACC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ïṣľíḑè">
                <a:extLst>
                  <a:ext uri="{FF2B5EF4-FFF2-40B4-BE49-F238E27FC236}">
                    <a16:creationId xmlns:a16="http://schemas.microsoft.com/office/drawing/2014/main" id="{FB3F0899-C918-4239-B912-23F8FA88BA2F}"/>
                  </a:ext>
                </a:extLst>
              </p:cNvPr>
              <p:cNvSpPr/>
              <p:nvPr/>
            </p:nvSpPr>
            <p:spPr bwMode="auto">
              <a:xfrm>
                <a:off x="1412111" y="2241575"/>
                <a:ext cx="865271" cy="1032675"/>
              </a:xfrm>
              <a:custGeom>
                <a:avLst/>
                <a:gdLst>
                  <a:gd name="T0" fmla="*/ 216 w 216"/>
                  <a:gd name="T1" fmla="*/ 0 h 258"/>
                  <a:gd name="T2" fmla="*/ 129 w 216"/>
                  <a:gd name="T3" fmla="*/ 200 h 258"/>
                  <a:gd name="T4" fmla="*/ 128 w 216"/>
                  <a:gd name="T5" fmla="*/ 203 h 258"/>
                  <a:gd name="T6" fmla="*/ 128 w 216"/>
                  <a:gd name="T7" fmla="*/ 203 h 258"/>
                  <a:gd name="T8" fmla="*/ 64 w 216"/>
                  <a:gd name="T9" fmla="*/ 258 h 258"/>
                  <a:gd name="T10" fmla="*/ 0 w 216"/>
                  <a:gd name="T11" fmla="*/ 203 h 258"/>
                  <a:gd name="T12" fmla="*/ 11 w 216"/>
                  <a:gd name="T13" fmla="*/ 185 h 258"/>
                  <a:gd name="T14" fmla="*/ 133 w 216"/>
                  <a:gd name="T15" fmla="*/ 0 h 258"/>
                  <a:gd name="T16" fmla="*/ 216 w 216"/>
                  <a:gd name="T17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" h="258">
                    <a:moveTo>
                      <a:pt x="216" y="0"/>
                    </a:moveTo>
                    <a:cubicBezTo>
                      <a:pt x="129" y="200"/>
                      <a:pt x="129" y="200"/>
                      <a:pt x="129" y="200"/>
                    </a:cubicBezTo>
                    <a:cubicBezTo>
                      <a:pt x="128" y="203"/>
                      <a:pt x="128" y="203"/>
                      <a:pt x="128" y="203"/>
                    </a:cubicBezTo>
                    <a:cubicBezTo>
                      <a:pt x="128" y="203"/>
                      <a:pt x="128" y="203"/>
                      <a:pt x="128" y="203"/>
                    </a:cubicBezTo>
                    <a:cubicBezTo>
                      <a:pt x="128" y="233"/>
                      <a:pt x="99" y="258"/>
                      <a:pt x="64" y="258"/>
                    </a:cubicBezTo>
                    <a:cubicBezTo>
                      <a:pt x="29" y="258"/>
                      <a:pt x="0" y="234"/>
                      <a:pt x="0" y="203"/>
                    </a:cubicBezTo>
                    <a:cubicBezTo>
                      <a:pt x="11" y="185"/>
                      <a:pt x="11" y="185"/>
                      <a:pt x="11" y="18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A6ACC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îṡļïḍe">
                <a:extLst>
                  <a:ext uri="{FF2B5EF4-FFF2-40B4-BE49-F238E27FC236}">
                    <a16:creationId xmlns:a16="http://schemas.microsoft.com/office/drawing/2014/main" id="{1A778711-4ADB-438D-A675-23093EB28290}"/>
                  </a:ext>
                </a:extLst>
              </p:cNvPr>
              <p:cNvSpPr/>
              <p:nvPr/>
            </p:nvSpPr>
            <p:spPr bwMode="auto">
              <a:xfrm>
                <a:off x="1925186" y="2241575"/>
                <a:ext cx="689176" cy="1032675"/>
              </a:xfrm>
              <a:custGeom>
                <a:avLst/>
                <a:gdLst>
                  <a:gd name="T0" fmla="*/ 0 w 172"/>
                  <a:gd name="T1" fmla="*/ 203 h 258"/>
                  <a:gd name="T2" fmla="*/ 0 w 172"/>
                  <a:gd name="T3" fmla="*/ 203 h 258"/>
                  <a:gd name="T4" fmla="*/ 64 w 172"/>
                  <a:gd name="T5" fmla="*/ 258 h 258"/>
                  <a:gd name="T6" fmla="*/ 128 w 172"/>
                  <a:gd name="T7" fmla="*/ 203 h 258"/>
                  <a:gd name="T8" fmla="*/ 128 w 172"/>
                  <a:gd name="T9" fmla="*/ 203 h 258"/>
                  <a:gd name="T10" fmla="*/ 172 w 172"/>
                  <a:gd name="T11" fmla="*/ 0 h 258"/>
                  <a:gd name="T12" fmla="*/ 88 w 172"/>
                  <a:gd name="T13" fmla="*/ 0 h 258"/>
                  <a:gd name="T14" fmla="*/ 0 w 172"/>
                  <a:gd name="T15" fmla="*/ 20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2" h="258">
                    <a:moveTo>
                      <a:pt x="0" y="203"/>
                    </a:move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34"/>
                      <a:pt x="28" y="258"/>
                      <a:pt x="64" y="258"/>
                    </a:cubicBezTo>
                    <a:cubicBezTo>
                      <a:pt x="99" y="258"/>
                      <a:pt x="128" y="233"/>
                      <a:pt x="128" y="203"/>
                    </a:cubicBezTo>
                    <a:cubicBezTo>
                      <a:pt x="128" y="203"/>
                      <a:pt x="128" y="203"/>
                      <a:pt x="128" y="203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88" y="0"/>
                      <a:pt x="88" y="0"/>
                      <a:pt x="88" y="0"/>
                    </a:cubicBez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íšļidé">
                <a:extLst>
                  <a:ext uri="{FF2B5EF4-FFF2-40B4-BE49-F238E27FC236}">
                    <a16:creationId xmlns:a16="http://schemas.microsoft.com/office/drawing/2014/main" id="{B6F88E06-04BB-4DF2-B0D5-CFCA0095CE34}"/>
                  </a:ext>
                </a:extLst>
              </p:cNvPr>
              <p:cNvSpPr/>
              <p:nvPr/>
            </p:nvSpPr>
            <p:spPr bwMode="auto">
              <a:xfrm>
                <a:off x="2949166" y="2241575"/>
                <a:ext cx="513077" cy="1032675"/>
              </a:xfrm>
              <a:custGeom>
                <a:avLst/>
                <a:gdLst>
                  <a:gd name="T0" fmla="*/ 84 w 128"/>
                  <a:gd name="T1" fmla="*/ 0 h 258"/>
                  <a:gd name="T2" fmla="*/ 0 w 128"/>
                  <a:gd name="T3" fmla="*/ 0 h 258"/>
                  <a:gd name="T4" fmla="*/ 0 w 128"/>
                  <a:gd name="T5" fmla="*/ 203 h 258"/>
                  <a:gd name="T6" fmla="*/ 64 w 128"/>
                  <a:gd name="T7" fmla="*/ 258 h 258"/>
                  <a:gd name="T8" fmla="*/ 128 w 128"/>
                  <a:gd name="T9" fmla="*/ 203 h 258"/>
                  <a:gd name="T10" fmla="*/ 128 w 128"/>
                  <a:gd name="T11" fmla="*/ 203 h 258"/>
                  <a:gd name="T12" fmla="*/ 84 w 128"/>
                  <a:gd name="T13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" h="258">
                    <a:moveTo>
                      <a:pt x="8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34"/>
                      <a:pt x="29" y="258"/>
                      <a:pt x="64" y="258"/>
                    </a:cubicBezTo>
                    <a:cubicBezTo>
                      <a:pt x="100" y="258"/>
                      <a:pt x="128" y="233"/>
                      <a:pt x="128" y="203"/>
                    </a:cubicBezTo>
                    <a:cubicBezTo>
                      <a:pt x="128" y="203"/>
                      <a:pt x="128" y="203"/>
                      <a:pt x="128" y="203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F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îṥ1îḓè">
                <a:extLst>
                  <a:ext uri="{FF2B5EF4-FFF2-40B4-BE49-F238E27FC236}">
                    <a16:creationId xmlns:a16="http://schemas.microsoft.com/office/drawing/2014/main" id="{3CA18C42-674E-4E35-B108-A84310349C09}"/>
                  </a:ext>
                </a:extLst>
              </p:cNvPr>
              <p:cNvSpPr/>
              <p:nvPr/>
            </p:nvSpPr>
            <p:spPr bwMode="auto">
              <a:xfrm>
                <a:off x="2949166" y="2241575"/>
                <a:ext cx="513077" cy="1032675"/>
              </a:xfrm>
              <a:custGeom>
                <a:avLst/>
                <a:gdLst>
                  <a:gd name="T0" fmla="*/ 84 w 128"/>
                  <a:gd name="T1" fmla="*/ 0 h 258"/>
                  <a:gd name="T2" fmla="*/ 0 w 128"/>
                  <a:gd name="T3" fmla="*/ 0 h 258"/>
                  <a:gd name="T4" fmla="*/ 0 w 128"/>
                  <a:gd name="T5" fmla="*/ 203 h 258"/>
                  <a:gd name="T6" fmla="*/ 64 w 128"/>
                  <a:gd name="T7" fmla="*/ 258 h 258"/>
                  <a:gd name="T8" fmla="*/ 128 w 128"/>
                  <a:gd name="T9" fmla="*/ 203 h 258"/>
                  <a:gd name="T10" fmla="*/ 128 w 128"/>
                  <a:gd name="T11" fmla="*/ 203 h 258"/>
                  <a:gd name="T12" fmla="*/ 84 w 128"/>
                  <a:gd name="T13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" h="258">
                    <a:moveTo>
                      <a:pt x="8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34"/>
                      <a:pt x="29" y="258"/>
                      <a:pt x="64" y="258"/>
                    </a:cubicBezTo>
                    <a:cubicBezTo>
                      <a:pt x="100" y="258"/>
                      <a:pt x="128" y="233"/>
                      <a:pt x="128" y="203"/>
                    </a:cubicBezTo>
                    <a:cubicBezTo>
                      <a:pt x="128" y="203"/>
                      <a:pt x="128" y="203"/>
                      <a:pt x="128" y="203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ïṩḷïďé">
                <a:extLst>
                  <a:ext uri="{FF2B5EF4-FFF2-40B4-BE49-F238E27FC236}">
                    <a16:creationId xmlns:a16="http://schemas.microsoft.com/office/drawing/2014/main" id="{8514E394-9290-4593-B511-C4ECEA3F79F7}"/>
                  </a:ext>
                </a:extLst>
              </p:cNvPr>
              <p:cNvSpPr/>
              <p:nvPr/>
            </p:nvSpPr>
            <p:spPr bwMode="auto">
              <a:xfrm>
                <a:off x="3618773" y="2241575"/>
                <a:ext cx="869622" cy="1032675"/>
              </a:xfrm>
              <a:custGeom>
                <a:avLst/>
                <a:gdLst>
                  <a:gd name="T0" fmla="*/ 216 w 217"/>
                  <a:gd name="T1" fmla="*/ 203 h 258"/>
                  <a:gd name="T2" fmla="*/ 84 w 217"/>
                  <a:gd name="T3" fmla="*/ 0 h 258"/>
                  <a:gd name="T4" fmla="*/ 0 w 217"/>
                  <a:gd name="T5" fmla="*/ 0 h 258"/>
                  <a:gd name="T6" fmla="*/ 88 w 217"/>
                  <a:gd name="T7" fmla="*/ 203 h 258"/>
                  <a:gd name="T8" fmla="*/ 89 w 217"/>
                  <a:gd name="T9" fmla="*/ 203 h 258"/>
                  <a:gd name="T10" fmla="*/ 153 w 217"/>
                  <a:gd name="T11" fmla="*/ 258 h 258"/>
                  <a:gd name="T12" fmla="*/ 217 w 217"/>
                  <a:gd name="T13" fmla="*/ 203 h 258"/>
                  <a:gd name="T14" fmla="*/ 216 w 217"/>
                  <a:gd name="T15" fmla="*/ 20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7" h="258">
                    <a:moveTo>
                      <a:pt x="216" y="203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8" y="203"/>
                      <a:pt x="88" y="203"/>
                      <a:pt x="88" y="203"/>
                    </a:cubicBezTo>
                    <a:cubicBezTo>
                      <a:pt x="89" y="203"/>
                      <a:pt x="89" y="203"/>
                      <a:pt x="89" y="203"/>
                    </a:cubicBezTo>
                    <a:cubicBezTo>
                      <a:pt x="89" y="234"/>
                      <a:pt x="117" y="258"/>
                      <a:pt x="153" y="258"/>
                    </a:cubicBezTo>
                    <a:cubicBezTo>
                      <a:pt x="188" y="258"/>
                      <a:pt x="217" y="233"/>
                      <a:pt x="217" y="203"/>
                    </a:cubicBezTo>
                    <a:lnTo>
                      <a:pt x="216" y="20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îŝḻidè">
                <a:extLst>
                  <a:ext uri="{FF2B5EF4-FFF2-40B4-BE49-F238E27FC236}">
                    <a16:creationId xmlns:a16="http://schemas.microsoft.com/office/drawing/2014/main" id="{CBB6CB48-AB20-41AF-8D05-F39A0677D4F5}"/>
                  </a:ext>
                </a:extLst>
              </p:cNvPr>
              <p:cNvSpPr/>
              <p:nvPr/>
            </p:nvSpPr>
            <p:spPr bwMode="auto">
              <a:xfrm>
                <a:off x="3975318" y="3054672"/>
                <a:ext cx="510902" cy="219579"/>
              </a:xfrm>
              <a:custGeom>
                <a:avLst/>
                <a:gdLst>
                  <a:gd name="T0" fmla="*/ 127 w 127"/>
                  <a:gd name="T1" fmla="*/ 0 h 55"/>
                  <a:gd name="T2" fmla="*/ 64 w 127"/>
                  <a:gd name="T3" fmla="*/ 55 h 55"/>
                  <a:gd name="T4" fmla="*/ 0 w 127"/>
                  <a:gd name="T5" fmla="*/ 0 h 55"/>
                  <a:gd name="T6" fmla="*/ 127 w 127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55">
                    <a:moveTo>
                      <a:pt x="127" y="0"/>
                    </a:moveTo>
                    <a:cubicBezTo>
                      <a:pt x="127" y="30"/>
                      <a:pt x="99" y="55"/>
                      <a:pt x="64" y="55"/>
                    </a:cubicBezTo>
                    <a:cubicBezTo>
                      <a:pt x="28" y="55"/>
                      <a:pt x="0" y="31"/>
                      <a:pt x="0" y="0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E37D31EA-D771-4EC7-9FFC-403AF87DE394}"/>
                </a:ext>
              </a:extLst>
            </p:cNvPr>
            <p:cNvGrpSpPr/>
            <p:nvPr/>
          </p:nvGrpSpPr>
          <p:grpSpPr>
            <a:xfrm>
              <a:off x="1017252" y="3338664"/>
              <a:ext cx="1474101" cy="1995525"/>
              <a:chOff x="3240461" y="3508501"/>
              <a:chExt cx="476623" cy="645214"/>
            </a:xfrm>
          </p:grpSpPr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3559E46F-DB94-4EAC-815D-683964D5B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0462" y="3508501"/>
                <a:ext cx="218081" cy="31141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2CA01FED-727D-4049-81E5-AF7170C6E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9412" y="3508501"/>
                <a:ext cx="217672" cy="31141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E0D3E597-AA0F-4FFF-91F2-550A8116D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9412" y="3839863"/>
                <a:ext cx="217672" cy="31141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28A8227B-83FE-4A11-B712-022307923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0461" y="3842303"/>
                <a:ext cx="217672" cy="311412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4CCF2072-1003-41A6-842A-CB1A61764277}"/>
              </a:ext>
            </a:extLst>
          </p:cNvPr>
          <p:cNvGrpSpPr/>
          <p:nvPr/>
        </p:nvGrpSpPr>
        <p:grpSpPr>
          <a:xfrm>
            <a:off x="3228047" y="1656000"/>
            <a:ext cx="2680589" cy="1764963"/>
            <a:chOff x="3450780" y="2294329"/>
            <a:chExt cx="2680589" cy="1764963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38B838F5-F6D9-4F06-B7C3-266E80A8A5C9}"/>
                </a:ext>
              </a:extLst>
            </p:cNvPr>
            <p:cNvGrpSpPr/>
            <p:nvPr/>
          </p:nvGrpSpPr>
          <p:grpSpPr>
            <a:xfrm>
              <a:off x="3450780" y="2294329"/>
              <a:ext cx="2680589" cy="1764963"/>
              <a:chOff x="3257223" y="3196640"/>
              <a:chExt cx="3684581" cy="2426015"/>
            </a:xfrm>
          </p:grpSpPr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889CEAE7-81C2-47DC-9D59-2442DF5C99B0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DCC2DD0F-3F6D-4B09-9594-125E77FED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3" y="3196640"/>
                <a:ext cx="3684581" cy="2426015"/>
              </a:xfrm>
              <a:prstGeom prst="rect">
                <a:avLst/>
              </a:prstGeom>
            </p:spPr>
          </p:pic>
        </p:grpSp>
        <p:sp>
          <p:nvSpPr>
            <p:cNvPr id="52" name="淘宝网chenying0907出品 27">
              <a:extLst>
                <a:ext uri="{FF2B5EF4-FFF2-40B4-BE49-F238E27FC236}">
                  <a16:creationId xmlns:a16="http://schemas.microsoft.com/office/drawing/2014/main" id="{5F148C4A-318E-4A51-9A34-12DB3F632440}"/>
                </a:ext>
              </a:extLst>
            </p:cNvPr>
            <p:cNvSpPr txBox="1"/>
            <p:nvPr/>
          </p:nvSpPr>
          <p:spPr>
            <a:xfrm>
              <a:off x="4216805" y="2936167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88900" dist="38100" dir="2700000" algn="tl">
                      <a:srgbClr val="000000">
                        <a:alpha val="82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体验</a:t>
              </a: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CDF796DB-2641-451F-837B-E01E32A1AD8E}"/>
              </a:ext>
            </a:extLst>
          </p:cNvPr>
          <p:cNvGrpSpPr/>
          <p:nvPr/>
        </p:nvGrpSpPr>
        <p:grpSpPr>
          <a:xfrm>
            <a:off x="3228047" y="3371636"/>
            <a:ext cx="2680589" cy="1764963"/>
            <a:chOff x="3341337" y="4201060"/>
            <a:chExt cx="2680589" cy="1764963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53E1FC98-44DC-4350-A228-19FF572FA4C5}"/>
                </a:ext>
              </a:extLst>
            </p:cNvPr>
            <p:cNvGrpSpPr/>
            <p:nvPr/>
          </p:nvGrpSpPr>
          <p:grpSpPr>
            <a:xfrm>
              <a:off x="3341337" y="4201060"/>
              <a:ext cx="2680589" cy="1764963"/>
              <a:chOff x="3257223" y="3196640"/>
              <a:chExt cx="3684581" cy="2426014"/>
            </a:xfrm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D935C530-37F0-4471-A7A8-DBA838F0F9E3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DBD25646-697A-4DFF-B52F-0ADB4A28A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3" y="3196640"/>
                <a:ext cx="3684581" cy="2426014"/>
              </a:xfrm>
              <a:prstGeom prst="rect">
                <a:avLst/>
              </a:prstGeom>
            </p:spPr>
          </p:pic>
        </p:grpSp>
        <p:sp>
          <p:nvSpPr>
            <p:cNvPr id="53" name="淘宝网chenying0907出品 27">
              <a:extLst>
                <a:ext uri="{FF2B5EF4-FFF2-40B4-BE49-F238E27FC236}">
                  <a16:creationId xmlns:a16="http://schemas.microsoft.com/office/drawing/2014/main" id="{B203A564-B87B-4FBD-B36F-6F8F3843F58D}"/>
                </a:ext>
              </a:extLst>
            </p:cNvPr>
            <p:cNvSpPr txBox="1"/>
            <p:nvPr/>
          </p:nvSpPr>
          <p:spPr>
            <a:xfrm>
              <a:off x="4107364" y="4864720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88900" dist="38100" dir="2700000" algn="tl">
                      <a:srgbClr val="000000">
                        <a:alpha val="82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分享</a:t>
              </a:r>
            </a:p>
          </p:txBody>
        </p:sp>
      </p:grpSp>
      <p:sp>
        <p:nvSpPr>
          <p:cNvPr id="3" name="淘宝网chenying0907出品 23">
            <a:extLst>
              <a:ext uri="{FF2B5EF4-FFF2-40B4-BE49-F238E27FC236}">
                <a16:creationId xmlns:a16="http://schemas.microsoft.com/office/drawing/2014/main" id="{738C2E5F-CB61-4F8B-8559-B85BD8CB4F97}"/>
              </a:ext>
            </a:extLst>
          </p:cNvPr>
          <p:cNvSpPr/>
          <p:nvPr/>
        </p:nvSpPr>
        <p:spPr>
          <a:xfrm rot="2664103">
            <a:off x="10574839" y="5969631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淘宝网chenying0907出品 24">
            <a:extLst>
              <a:ext uri="{FF2B5EF4-FFF2-40B4-BE49-F238E27FC236}">
                <a16:creationId xmlns:a16="http://schemas.microsoft.com/office/drawing/2014/main" id="{F24021FB-7EDD-44E4-AA73-5E45BF383ADF}"/>
              </a:ext>
            </a:extLst>
          </p:cNvPr>
          <p:cNvSpPr/>
          <p:nvPr/>
        </p:nvSpPr>
        <p:spPr>
          <a:xfrm rot="20599068">
            <a:off x="9599536" y="6491912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淘宝网chenying0907出品 25">
            <a:extLst>
              <a:ext uri="{FF2B5EF4-FFF2-40B4-BE49-F238E27FC236}">
                <a16:creationId xmlns:a16="http://schemas.microsoft.com/office/drawing/2014/main" id="{9924D803-AD6B-48DF-8B71-6824BD18DDD7}"/>
              </a:ext>
            </a:extLst>
          </p:cNvPr>
          <p:cNvSpPr/>
          <p:nvPr/>
        </p:nvSpPr>
        <p:spPr>
          <a:xfrm rot="263506">
            <a:off x="11213056" y="6012983"/>
            <a:ext cx="619331" cy="53390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淘宝网chenying0907出品 26">
            <a:extLst>
              <a:ext uri="{FF2B5EF4-FFF2-40B4-BE49-F238E27FC236}">
                <a16:creationId xmlns:a16="http://schemas.microsoft.com/office/drawing/2014/main" id="{54CCBF54-D120-42A8-8D13-670C244BA5B0}"/>
              </a:ext>
            </a:extLst>
          </p:cNvPr>
          <p:cNvSpPr/>
          <p:nvPr/>
        </p:nvSpPr>
        <p:spPr>
          <a:xfrm rot="2525770">
            <a:off x="10142852" y="6200491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淘宝网chenying0907出品 32">
            <a:extLst>
              <a:ext uri="{FF2B5EF4-FFF2-40B4-BE49-F238E27FC236}">
                <a16:creationId xmlns:a16="http://schemas.microsoft.com/office/drawing/2014/main" id="{FFE2ECF8-D553-4FDA-BA4D-6620BBF250D0}"/>
              </a:ext>
            </a:extLst>
          </p:cNvPr>
          <p:cNvSpPr/>
          <p:nvPr/>
        </p:nvSpPr>
        <p:spPr>
          <a:xfrm rot="1144664">
            <a:off x="8760790" y="6291867"/>
            <a:ext cx="373652" cy="3221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淘宝网chenying0907出品 35">
            <a:extLst>
              <a:ext uri="{FF2B5EF4-FFF2-40B4-BE49-F238E27FC236}">
                <a16:creationId xmlns:a16="http://schemas.microsoft.com/office/drawing/2014/main" id="{4FD8862C-87C0-412E-B0BD-DFD6C7B78A24}"/>
              </a:ext>
            </a:extLst>
          </p:cNvPr>
          <p:cNvSpPr/>
          <p:nvPr/>
        </p:nvSpPr>
        <p:spPr>
          <a:xfrm rot="4274105">
            <a:off x="10905317" y="-24802"/>
            <a:ext cx="1265955" cy="1091340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D5495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72BAE351-87C0-4684-AAC5-17FB706BB30D}"/>
              </a:ext>
            </a:extLst>
          </p:cNvPr>
          <p:cNvGrpSpPr/>
          <p:nvPr/>
        </p:nvGrpSpPr>
        <p:grpSpPr>
          <a:xfrm>
            <a:off x="6251736" y="283647"/>
            <a:ext cx="5896871" cy="6718872"/>
            <a:chOff x="6295129" y="79458"/>
            <a:chExt cx="5896871" cy="6718872"/>
          </a:xfrm>
        </p:grpSpPr>
        <p:pic>
          <p:nvPicPr>
            <p:cNvPr id="85" name="图片 84" descr="图片包含 屏幕截图&#10;&#10;已生成极高可信度的说明">
              <a:extLst>
                <a:ext uri="{FF2B5EF4-FFF2-40B4-BE49-F238E27FC236}">
                  <a16:creationId xmlns:a16="http://schemas.microsoft.com/office/drawing/2014/main" id="{6AACE004-27CB-4B09-965B-1C16CF6C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6347" y="1362551"/>
              <a:ext cx="3075653" cy="4627503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95E41A3A-3832-4EEF-8FD9-531BF9B2E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129" y="79458"/>
              <a:ext cx="3411592" cy="6718872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6570070A-6CBE-4AE6-8464-EDC6B0FBD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0840" y="1379221"/>
              <a:ext cx="2503149" cy="4450044"/>
            </a:xfrm>
            <a:prstGeom prst="roundRect">
              <a:avLst>
                <a:gd name="adj" fmla="val 1876"/>
              </a:avLst>
            </a:prstGeom>
            <a:ln>
              <a:solidFill>
                <a:srgbClr val="36343B"/>
              </a:solidFill>
            </a:ln>
          </p:spPr>
        </p:pic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73CD9A05-0B0A-41C9-BF28-893DAB88B0D9}"/>
              </a:ext>
            </a:extLst>
          </p:cNvPr>
          <p:cNvGrpSpPr/>
          <p:nvPr/>
        </p:nvGrpSpPr>
        <p:grpSpPr>
          <a:xfrm>
            <a:off x="9573886" y="1816953"/>
            <a:ext cx="1948922" cy="4214215"/>
            <a:chOff x="9573886" y="1816953"/>
            <a:chExt cx="1948922" cy="4214215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1B8C802A-BABF-4603-94E4-DEE55D1E050E}"/>
                </a:ext>
              </a:extLst>
            </p:cNvPr>
            <p:cNvGrpSpPr/>
            <p:nvPr/>
          </p:nvGrpSpPr>
          <p:grpSpPr>
            <a:xfrm>
              <a:off x="9573886" y="4531328"/>
              <a:ext cx="1932427" cy="414091"/>
              <a:chOff x="8809500" y="1962104"/>
              <a:chExt cx="2556184" cy="533367"/>
            </a:xfrm>
          </p:grpSpPr>
          <p:pic>
            <p:nvPicPr>
              <p:cNvPr id="119" name="图片 118">
                <a:extLst>
                  <a:ext uri="{FF2B5EF4-FFF2-40B4-BE49-F238E27FC236}">
                    <a16:creationId xmlns:a16="http://schemas.microsoft.com/office/drawing/2014/main" id="{2F4A799D-EBC5-4367-9955-11EB161777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7" t="37731" r="31804" b="55942"/>
              <a:stretch/>
            </p:blipFill>
            <p:spPr>
              <a:xfrm>
                <a:off x="9003629" y="1962104"/>
                <a:ext cx="2362055" cy="53336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20" name="等腰三角形 119">
                <a:extLst>
                  <a:ext uri="{FF2B5EF4-FFF2-40B4-BE49-F238E27FC236}">
                    <a16:creationId xmlns:a16="http://schemas.microsoft.com/office/drawing/2014/main" id="{4B53F17D-2C78-49B2-BDB9-C866632F2A0E}"/>
                  </a:ext>
                </a:extLst>
              </p:cNvPr>
              <p:cNvSpPr/>
              <p:nvPr/>
            </p:nvSpPr>
            <p:spPr>
              <a:xfrm rot="16200000">
                <a:off x="8793970" y="2153838"/>
                <a:ext cx="225190" cy="194129"/>
              </a:xfrm>
              <a:prstGeom prst="triangle">
                <a:avLst/>
              </a:prstGeom>
              <a:solidFill>
                <a:srgbClr val="F4F4F6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171046DB-7188-4A48-93E0-89F1B55AD82F}"/>
                </a:ext>
              </a:extLst>
            </p:cNvPr>
            <p:cNvGrpSpPr/>
            <p:nvPr/>
          </p:nvGrpSpPr>
          <p:grpSpPr>
            <a:xfrm>
              <a:off x="9579063" y="3445578"/>
              <a:ext cx="1932427" cy="414091"/>
              <a:chOff x="8809500" y="2707992"/>
              <a:chExt cx="2556184" cy="533367"/>
            </a:xfrm>
          </p:grpSpPr>
          <p:pic>
            <p:nvPicPr>
              <p:cNvPr id="117" name="图片 116">
                <a:extLst>
                  <a:ext uri="{FF2B5EF4-FFF2-40B4-BE49-F238E27FC236}">
                    <a16:creationId xmlns:a16="http://schemas.microsoft.com/office/drawing/2014/main" id="{B9B13608-C78C-45D4-89FF-7A2D75A925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7" t="44234" r="31804" b="49439"/>
              <a:stretch/>
            </p:blipFill>
            <p:spPr>
              <a:xfrm>
                <a:off x="9003629" y="2707992"/>
                <a:ext cx="2362055" cy="53336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18" name="等腰三角形 117">
                <a:extLst>
                  <a:ext uri="{FF2B5EF4-FFF2-40B4-BE49-F238E27FC236}">
                    <a16:creationId xmlns:a16="http://schemas.microsoft.com/office/drawing/2014/main" id="{DBB07632-F06F-4696-9132-68659A692434}"/>
                  </a:ext>
                </a:extLst>
              </p:cNvPr>
              <p:cNvSpPr/>
              <p:nvPr/>
            </p:nvSpPr>
            <p:spPr>
              <a:xfrm rot="16200000">
                <a:off x="8793970" y="2877611"/>
                <a:ext cx="225190" cy="194129"/>
              </a:xfrm>
              <a:prstGeom prst="triangle">
                <a:avLst/>
              </a:prstGeom>
              <a:solidFill>
                <a:srgbClr val="F4F4F6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DFDEBEA4-E6ED-4A07-B2DD-C21FFDE90C1B}"/>
                </a:ext>
              </a:extLst>
            </p:cNvPr>
            <p:cNvGrpSpPr/>
            <p:nvPr/>
          </p:nvGrpSpPr>
          <p:grpSpPr>
            <a:xfrm>
              <a:off x="9590381" y="2359828"/>
              <a:ext cx="1932427" cy="414091"/>
              <a:chOff x="8809501" y="3453879"/>
              <a:chExt cx="2556185" cy="489138"/>
            </a:xfrm>
          </p:grpSpPr>
          <p:pic>
            <p:nvPicPr>
              <p:cNvPr id="115" name="图片 114">
                <a:extLst>
                  <a:ext uri="{FF2B5EF4-FFF2-40B4-BE49-F238E27FC236}">
                    <a16:creationId xmlns:a16="http://schemas.microsoft.com/office/drawing/2014/main" id="{016609B7-E7AA-46C9-A995-60DA02EC3E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65" t="10936" r="31936" b="83253"/>
              <a:stretch/>
            </p:blipFill>
            <p:spPr>
              <a:xfrm>
                <a:off x="9003630" y="3453879"/>
                <a:ext cx="2362056" cy="48913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16" name="等腰三角形 115">
                <a:extLst>
                  <a:ext uri="{FF2B5EF4-FFF2-40B4-BE49-F238E27FC236}">
                    <a16:creationId xmlns:a16="http://schemas.microsoft.com/office/drawing/2014/main" id="{16F8E842-BD9A-437E-8865-EEEA48D88CE4}"/>
                  </a:ext>
                </a:extLst>
              </p:cNvPr>
              <p:cNvSpPr/>
              <p:nvPr/>
            </p:nvSpPr>
            <p:spPr>
              <a:xfrm rot="16200000">
                <a:off x="8793971" y="3601384"/>
                <a:ext cx="225190" cy="194129"/>
              </a:xfrm>
              <a:prstGeom prst="triangle">
                <a:avLst/>
              </a:prstGeom>
              <a:solidFill>
                <a:srgbClr val="F4F4F6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C70E8925-F412-4794-8CD7-89436953BB82}"/>
                </a:ext>
              </a:extLst>
            </p:cNvPr>
            <p:cNvGrpSpPr/>
            <p:nvPr/>
          </p:nvGrpSpPr>
          <p:grpSpPr>
            <a:xfrm>
              <a:off x="9590381" y="2902703"/>
              <a:ext cx="1932427" cy="414091"/>
              <a:chOff x="8809502" y="4917586"/>
              <a:chExt cx="2556184" cy="549528"/>
            </a:xfrm>
          </p:grpSpPr>
          <p:pic>
            <p:nvPicPr>
              <p:cNvPr id="113" name="图片 112">
                <a:extLst>
                  <a:ext uri="{FF2B5EF4-FFF2-40B4-BE49-F238E27FC236}">
                    <a16:creationId xmlns:a16="http://schemas.microsoft.com/office/drawing/2014/main" id="{7007E54D-001F-4E1D-A40F-9FEDFAF394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65" t="82165" r="31936" b="11307"/>
              <a:stretch/>
            </p:blipFill>
            <p:spPr>
              <a:xfrm>
                <a:off x="9003629" y="4917586"/>
                <a:ext cx="2362057" cy="54952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14" name="等腰三角形 113">
                <a:extLst>
                  <a:ext uri="{FF2B5EF4-FFF2-40B4-BE49-F238E27FC236}">
                    <a16:creationId xmlns:a16="http://schemas.microsoft.com/office/drawing/2014/main" id="{B8FBE0AE-479C-4821-ACF5-8D1837BC45FF}"/>
                  </a:ext>
                </a:extLst>
              </p:cNvPr>
              <p:cNvSpPr/>
              <p:nvPr/>
            </p:nvSpPr>
            <p:spPr>
              <a:xfrm rot="16200000">
                <a:off x="8793972" y="5095286"/>
                <a:ext cx="225190" cy="194129"/>
              </a:xfrm>
              <a:prstGeom prst="triangle">
                <a:avLst/>
              </a:prstGeom>
              <a:solidFill>
                <a:srgbClr val="F4F4F6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DC530849-BCE2-4CA2-88DD-8166D6365EF2}"/>
                </a:ext>
              </a:extLst>
            </p:cNvPr>
            <p:cNvGrpSpPr/>
            <p:nvPr/>
          </p:nvGrpSpPr>
          <p:grpSpPr>
            <a:xfrm>
              <a:off x="9590382" y="1816953"/>
              <a:ext cx="1932426" cy="414091"/>
              <a:chOff x="4437002" y="2316163"/>
              <a:chExt cx="3432299" cy="628650"/>
            </a:xfrm>
          </p:grpSpPr>
          <p:pic>
            <p:nvPicPr>
              <p:cNvPr id="111" name="图片 110">
                <a:extLst>
                  <a:ext uri="{FF2B5EF4-FFF2-40B4-BE49-F238E27FC236}">
                    <a16:creationId xmlns:a16="http://schemas.microsoft.com/office/drawing/2014/main" id="{ABAF7A59-492C-4E78-9FE0-600B31D2C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7662" y="2316163"/>
                <a:ext cx="3171639" cy="628650"/>
              </a:xfrm>
              <a:prstGeom prst="rect">
                <a:avLst/>
              </a:prstGeom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12" name="等腰三角形 111">
                <a:extLst>
                  <a:ext uri="{FF2B5EF4-FFF2-40B4-BE49-F238E27FC236}">
                    <a16:creationId xmlns:a16="http://schemas.microsoft.com/office/drawing/2014/main" id="{CF606A4B-D793-4584-B28E-6716CD7FE52E}"/>
                  </a:ext>
                </a:extLst>
              </p:cNvPr>
              <p:cNvSpPr/>
              <p:nvPr/>
            </p:nvSpPr>
            <p:spPr>
              <a:xfrm rot="16200000">
                <a:off x="4436959" y="2500156"/>
                <a:ext cx="260750" cy="260664"/>
              </a:xfrm>
              <a:prstGeom prst="triangle">
                <a:avLst/>
              </a:prstGeom>
              <a:solidFill>
                <a:srgbClr val="F4F4F6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4FAA9069-FB93-47C5-9CD9-99CF2D4992D6}"/>
                </a:ext>
              </a:extLst>
            </p:cNvPr>
            <p:cNvGrpSpPr/>
            <p:nvPr/>
          </p:nvGrpSpPr>
          <p:grpSpPr>
            <a:xfrm>
              <a:off x="9590382" y="3988453"/>
              <a:ext cx="1932426" cy="414091"/>
              <a:chOff x="4437001" y="3913187"/>
              <a:chExt cx="3403725" cy="866775"/>
            </a:xfrm>
          </p:grpSpPr>
          <p:pic>
            <p:nvPicPr>
              <p:cNvPr id="109" name="图片 108">
                <a:extLst>
                  <a:ext uri="{FF2B5EF4-FFF2-40B4-BE49-F238E27FC236}">
                    <a16:creationId xmlns:a16="http://schemas.microsoft.com/office/drawing/2014/main" id="{DC782BA7-7624-4C05-AD98-B5A2DFDD2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6441" y="3913187"/>
                <a:ext cx="3174285" cy="866775"/>
              </a:xfrm>
              <a:prstGeom prst="rect">
                <a:avLst/>
              </a:prstGeom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10" name="等腰三角形 109">
                <a:extLst>
                  <a:ext uri="{FF2B5EF4-FFF2-40B4-BE49-F238E27FC236}">
                    <a16:creationId xmlns:a16="http://schemas.microsoft.com/office/drawing/2014/main" id="{6DF02D8A-D9E6-4019-916F-D8961A08BB51}"/>
                  </a:ext>
                </a:extLst>
              </p:cNvPr>
              <p:cNvSpPr/>
              <p:nvPr/>
            </p:nvSpPr>
            <p:spPr>
              <a:xfrm rot="16200000">
                <a:off x="4421348" y="4170636"/>
                <a:ext cx="260750" cy="229444"/>
              </a:xfrm>
              <a:prstGeom prst="triangle">
                <a:avLst/>
              </a:prstGeom>
              <a:solidFill>
                <a:srgbClr val="F4F4F6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4A30B36A-5FE7-4289-A34C-EFAA6F5B45B8}"/>
                </a:ext>
              </a:extLst>
            </p:cNvPr>
            <p:cNvGrpSpPr/>
            <p:nvPr/>
          </p:nvGrpSpPr>
          <p:grpSpPr>
            <a:xfrm>
              <a:off x="9573887" y="5617077"/>
              <a:ext cx="1932426" cy="414091"/>
              <a:chOff x="9573887" y="5462000"/>
              <a:chExt cx="1932426" cy="414091"/>
            </a:xfrm>
          </p:grpSpPr>
          <p:grpSp>
            <p:nvGrpSpPr>
              <p:cNvPr id="103" name="组合 102">
                <a:extLst>
                  <a:ext uri="{FF2B5EF4-FFF2-40B4-BE49-F238E27FC236}">
                    <a16:creationId xmlns:a16="http://schemas.microsoft.com/office/drawing/2014/main" id="{AEA63DCB-9E1C-4F72-8758-236565BB5580}"/>
                  </a:ext>
                </a:extLst>
              </p:cNvPr>
              <p:cNvGrpSpPr/>
              <p:nvPr/>
            </p:nvGrpSpPr>
            <p:grpSpPr>
              <a:xfrm>
                <a:off x="9573887" y="5462000"/>
                <a:ext cx="1932426" cy="414091"/>
                <a:chOff x="9573887" y="4936840"/>
                <a:chExt cx="1932426" cy="414091"/>
              </a:xfrm>
            </p:grpSpPr>
            <p:sp>
              <p:nvSpPr>
                <p:cNvPr id="107" name="矩形 106">
                  <a:extLst>
                    <a:ext uri="{FF2B5EF4-FFF2-40B4-BE49-F238E27FC236}">
                      <a16:creationId xmlns:a16="http://schemas.microsoft.com/office/drawing/2014/main" id="{BAD6C598-7D6F-4FFE-BC50-7304C1FCC336}"/>
                    </a:ext>
                  </a:extLst>
                </p:cNvPr>
                <p:cNvSpPr/>
                <p:nvPr/>
              </p:nvSpPr>
              <p:spPr>
                <a:xfrm>
                  <a:off x="9720644" y="4936840"/>
                  <a:ext cx="1785669" cy="414091"/>
                </a:xfrm>
                <a:prstGeom prst="rect">
                  <a:avLst/>
                </a:prstGeom>
                <a:solidFill>
                  <a:srgbClr val="F4F4F6"/>
                </a:solidFill>
                <a:ln>
                  <a:noFill/>
                </a:ln>
                <a:effectLst>
                  <a:outerShdw blurRad="1905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08" name="等腰三角形 107">
                  <a:extLst>
                    <a:ext uri="{FF2B5EF4-FFF2-40B4-BE49-F238E27FC236}">
                      <a16:creationId xmlns:a16="http://schemas.microsoft.com/office/drawing/2014/main" id="{C9B9DAE5-7E3B-4CF1-8030-CB89A1257AF5}"/>
                    </a:ext>
                  </a:extLst>
                </p:cNvPr>
                <p:cNvSpPr/>
                <p:nvPr/>
              </p:nvSpPr>
              <p:spPr>
                <a:xfrm rot="16200000">
                  <a:off x="9559850" y="5070506"/>
                  <a:ext cx="174831" cy="146758"/>
                </a:xfrm>
                <a:prstGeom prst="triangle">
                  <a:avLst/>
                </a:prstGeom>
                <a:solidFill>
                  <a:srgbClr val="F4F4F6"/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pic>
            <p:nvPicPr>
              <p:cNvPr id="104" name="图片 103">
                <a:extLst>
                  <a:ext uri="{FF2B5EF4-FFF2-40B4-BE49-F238E27FC236}">
                    <a16:creationId xmlns:a16="http://schemas.microsoft.com/office/drawing/2014/main" id="{2006B886-A252-46F1-9538-39CBE1F898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8" t="65416" r="18508" b="30949"/>
              <a:stretch/>
            </p:blipFill>
            <p:spPr>
              <a:xfrm>
                <a:off x="10130790" y="5634990"/>
                <a:ext cx="1342430" cy="213360"/>
              </a:xfrm>
              <a:prstGeom prst="rect">
                <a:avLst/>
              </a:prstGeom>
            </p:spPr>
          </p:pic>
          <p:pic>
            <p:nvPicPr>
              <p:cNvPr id="105" name="图片 104">
                <a:extLst>
                  <a:ext uri="{FF2B5EF4-FFF2-40B4-BE49-F238E27FC236}">
                    <a16:creationId xmlns:a16="http://schemas.microsoft.com/office/drawing/2014/main" id="{FE26B5FD-94BA-4014-94CD-1869C2E3CA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86" t="65416" r="59826" b="30655"/>
              <a:stretch/>
            </p:blipFill>
            <p:spPr>
              <a:xfrm>
                <a:off x="10106173" y="5487970"/>
                <a:ext cx="645647" cy="204170"/>
              </a:xfrm>
              <a:prstGeom prst="rect">
                <a:avLst/>
              </a:prstGeom>
            </p:spPr>
          </p:pic>
          <p:pic>
            <p:nvPicPr>
              <p:cNvPr id="106" name="Picture 2" descr="https://timgsa.baidu.com/timg?image&amp;quality=80&amp;size=b9999_10000&amp;sec=1534059328238&amp;di=18b77b84388a29331421035d503b929d&amp;imgtype=0&amp;src=http%3A%2F%2Fimg.52z.com%2Fupload%2Fnews%2Fimage%2F20180628%2F20180628121142_94588.jpg">
                <a:extLst>
                  <a:ext uri="{FF2B5EF4-FFF2-40B4-BE49-F238E27FC236}">
                    <a16:creationId xmlns:a16="http://schemas.microsoft.com/office/drawing/2014/main" id="{F72F5C9E-177F-40A4-B04C-3CFA6617C9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2338" y="5518362"/>
                <a:ext cx="300742" cy="300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1922C14E-164B-4E22-928C-5D349A824992}"/>
                </a:ext>
              </a:extLst>
            </p:cNvPr>
            <p:cNvGrpSpPr/>
            <p:nvPr/>
          </p:nvGrpSpPr>
          <p:grpSpPr>
            <a:xfrm>
              <a:off x="9573887" y="5074203"/>
              <a:ext cx="1932426" cy="414091"/>
              <a:chOff x="9573887" y="5074203"/>
              <a:chExt cx="1932426" cy="414091"/>
            </a:xfrm>
          </p:grpSpPr>
          <p:grpSp>
            <p:nvGrpSpPr>
              <p:cNvPr id="97" name="组合 96">
                <a:extLst>
                  <a:ext uri="{FF2B5EF4-FFF2-40B4-BE49-F238E27FC236}">
                    <a16:creationId xmlns:a16="http://schemas.microsoft.com/office/drawing/2014/main" id="{A4274F98-928F-4DD2-9B10-94B318354333}"/>
                  </a:ext>
                </a:extLst>
              </p:cNvPr>
              <p:cNvGrpSpPr/>
              <p:nvPr/>
            </p:nvGrpSpPr>
            <p:grpSpPr>
              <a:xfrm>
                <a:off x="9573887" y="5074203"/>
                <a:ext cx="1932426" cy="414091"/>
                <a:chOff x="9573887" y="4936840"/>
                <a:chExt cx="1932426" cy="414091"/>
              </a:xfrm>
            </p:grpSpPr>
            <p:sp>
              <p:nvSpPr>
                <p:cNvPr id="101" name="矩形 100">
                  <a:extLst>
                    <a:ext uri="{FF2B5EF4-FFF2-40B4-BE49-F238E27FC236}">
                      <a16:creationId xmlns:a16="http://schemas.microsoft.com/office/drawing/2014/main" id="{8E89A91E-0AC9-4B78-A61D-01C28CF31645}"/>
                    </a:ext>
                  </a:extLst>
                </p:cNvPr>
                <p:cNvSpPr/>
                <p:nvPr/>
              </p:nvSpPr>
              <p:spPr>
                <a:xfrm>
                  <a:off x="9720644" y="4936840"/>
                  <a:ext cx="1785669" cy="414091"/>
                </a:xfrm>
                <a:prstGeom prst="rect">
                  <a:avLst/>
                </a:prstGeom>
                <a:solidFill>
                  <a:srgbClr val="F4F4F6"/>
                </a:solidFill>
                <a:ln>
                  <a:noFill/>
                </a:ln>
                <a:effectLst>
                  <a:outerShdw blurRad="1905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02" name="等腰三角形 101">
                  <a:extLst>
                    <a:ext uri="{FF2B5EF4-FFF2-40B4-BE49-F238E27FC236}">
                      <a16:creationId xmlns:a16="http://schemas.microsoft.com/office/drawing/2014/main" id="{15F7032D-1569-40AF-96FC-85CE9485A67A}"/>
                    </a:ext>
                  </a:extLst>
                </p:cNvPr>
                <p:cNvSpPr/>
                <p:nvPr/>
              </p:nvSpPr>
              <p:spPr>
                <a:xfrm rot="16200000">
                  <a:off x="9559850" y="5070506"/>
                  <a:ext cx="174831" cy="146758"/>
                </a:xfrm>
                <a:prstGeom prst="triangle">
                  <a:avLst/>
                </a:prstGeom>
                <a:solidFill>
                  <a:srgbClr val="F4F4F6"/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pic>
            <p:nvPicPr>
              <p:cNvPr id="98" name="图片 97">
                <a:extLst>
                  <a:ext uri="{FF2B5EF4-FFF2-40B4-BE49-F238E27FC236}">
                    <a16:creationId xmlns:a16="http://schemas.microsoft.com/office/drawing/2014/main" id="{C50D4390-E65D-4382-B501-E2BB4A1A9F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32" t="15914" r="61321" b="80047"/>
              <a:stretch/>
            </p:blipFill>
            <p:spPr>
              <a:xfrm>
                <a:off x="10058281" y="5098998"/>
                <a:ext cx="618025" cy="215951"/>
              </a:xfrm>
              <a:prstGeom prst="rect">
                <a:avLst/>
              </a:prstGeom>
            </p:spPr>
          </p:pic>
          <p:pic>
            <p:nvPicPr>
              <p:cNvPr id="99" name="图片 98">
                <a:extLst>
                  <a:ext uri="{FF2B5EF4-FFF2-40B4-BE49-F238E27FC236}">
                    <a16:creationId xmlns:a16="http://schemas.microsoft.com/office/drawing/2014/main" id="{3E8BE0EC-6371-4360-8548-90AC46F003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56" t="16435" r="15168" b="80784"/>
              <a:stretch/>
            </p:blipFill>
            <p:spPr>
              <a:xfrm>
                <a:off x="10088879" y="5299709"/>
                <a:ext cx="1402081" cy="156211"/>
              </a:xfrm>
              <a:prstGeom prst="rect">
                <a:avLst/>
              </a:prstGeom>
            </p:spPr>
          </p:pic>
          <p:pic>
            <p:nvPicPr>
              <p:cNvPr id="100" name="图片 99">
                <a:extLst>
                  <a:ext uri="{FF2B5EF4-FFF2-40B4-BE49-F238E27FC236}">
                    <a16:creationId xmlns:a16="http://schemas.microsoft.com/office/drawing/2014/main" id="{00A63F50-722D-44B2-ACE5-47F13C2E0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772338" y="5126737"/>
                <a:ext cx="300742" cy="3137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1815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965BB5-CA4B-4A18-ADF2-6CFC5A7E9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F2DE93-E157-444F-8000-BCBA6C4A44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b="11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0E97139-6819-4E6D-902B-DC20A668D5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52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BE7EC0D-52CD-44B3-AB27-6F38CBC43D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AA0B9A8-AE6A-4485-8A4E-9B29A2BE52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15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A12868C-80B5-471E-A06E-6A4D5930C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356659"/>
            <a:ext cx="6144683" cy="61446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62BE17-1B68-4402-A5B2-48C5FFF329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356659"/>
            <a:ext cx="6144683" cy="61446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038FB7-EA2A-4229-BC16-EE630E64CC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836712"/>
            <a:ext cx="5184576" cy="51845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CD08C8-B9B2-42D1-B052-3D86AA942A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356659"/>
            <a:ext cx="6144683" cy="61446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698B7A-6E2C-4C1B-86F3-DF102A9782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356659"/>
            <a:ext cx="6144683" cy="61446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7B45D5-EE27-4609-8500-A0BFF9E947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836712"/>
            <a:ext cx="5184576" cy="51845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51F0DE3-A1BA-428B-8FB7-93DBD9CE60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356659"/>
            <a:ext cx="6144683" cy="614468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74C3023-8D23-46CB-BD13-90144913EC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356659"/>
            <a:ext cx="6144683" cy="61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2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7200000">
                                      <p:cBhvr>
                                        <p:cTn id="3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EFEE06E-0E6B-48E1-845E-82F795CF2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2872">
            <a:off x="3852910" y="5427594"/>
            <a:ext cx="1284830" cy="14554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A686343-AD8E-4BB5-AFC1-98A5DC3589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2736">
            <a:off x="7355590" y="5362485"/>
            <a:ext cx="1719874" cy="1538622"/>
          </a:xfrm>
          <a:prstGeom prst="rect">
            <a:avLst/>
          </a:prstGeom>
        </p:spPr>
      </p:pic>
      <p:pic>
        <p:nvPicPr>
          <p:cNvPr id="38" name="PA_库_图片 10">
            <a:extLst>
              <a:ext uri="{FF2B5EF4-FFF2-40B4-BE49-F238E27FC236}">
                <a16:creationId xmlns:a16="http://schemas.microsoft.com/office/drawing/2014/main" id="{057E7A26-605E-4AC2-B17C-183D0056A3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9809">
            <a:off x="8961618" y="2390370"/>
            <a:ext cx="1685400" cy="237955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2" name="PA_库_图片 10">
            <a:extLst>
              <a:ext uri="{FF2B5EF4-FFF2-40B4-BE49-F238E27FC236}">
                <a16:creationId xmlns:a16="http://schemas.microsoft.com/office/drawing/2014/main" id="{97CB885B-1011-4719-A6A3-A1F055CB9C9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1255">
            <a:off x="8714081" y="-294614"/>
            <a:ext cx="1138592" cy="1659801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5" name="PA_库_图片 10">
            <a:extLst>
              <a:ext uri="{FF2B5EF4-FFF2-40B4-BE49-F238E27FC236}">
                <a16:creationId xmlns:a16="http://schemas.microsoft.com/office/drawing/2014/main" id="{E72F9B6E-43D7-429A-95E2-9DC09F000AB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2813">
            <a:off x="9459986" y="4144552"/>
            <a:ext cx="2639967" cy="28295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PA_库_图片 10">
            <a:extLst>
              <a:ext uri="{FF2B5EF4-FFF2-40B4-BE49-F238E27FC236}">
                <a16:creationId xmlns:a16="http://schemas.microsoft.com/office/drawing/2014/main" id="{1047DEDE-CF66-486C-AF4A-04CD9036DF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3859">
            <a:off x="2538847" y="1858699"/>
            <a:ext cx="2893551" cy="248137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466">
            <a:off x="8282443" y="3906427"/>
            <a:ext cx="3639244" cy="242805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35BD12C6-830E-4B19-8F3C-148EDD82C3DD}"/>
              </a:ext>
            </a:extLst>
          </p:cNvPr>
          <p:cNvGrpSpPr/>
          <p:nvPr/>
        </p:nvGrpSpPr>
        <p:grpSpPr>
          <a:xfrm>
            <a:off x="330492" y="527120"/>
            <a:ext cx="3585029" cy="2651093"/>
            <a:chOff x="330492" y="527120"/>
            <a:chExt cx="3585029" cy="2651093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7F6533-C000-472B-8FF8-73EDA35B1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1513">
              <a:off x="330492" y="880274"/>
              <a:ext cx="3585029" cy="2297939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F4D1088-E9B4-45F5-AD2F-C6B86A2476A3}"/>
                </a:ext>
              </a:extLst>
            </p:cNvPr>
            <p:cNvSpPr>
              <a:spLocks/>
            </p:cNvSpPr>
            <p:nvPr/>
          </p:nvSpPr>
          <p:spPr bwMode="auto">
            <a:xfrm rot="9900000">
              <a:off x="1181284" y="527120"/>
              <a:ext cx="1322816" cy="743590"/>
            </a:xfrm>
            <a:custGeom>
              <a:avLst/>
              <a:gdLst>
                <a:gd name="T0" fmla="*/ 406 w 2501"/>
                <a:gd name="T1" fmla="*/ 0 h 629"/>
                <a:gd name="T2" fmla="*/ 310 w 2501"/>
                <a:gd name="T3" fmla="*/ 180 h 629"/>
                <a:gd name="T4" fmla="*/ 0 w 2501"/>
                <a:gd name="T5" fmla="*/ 180 h 629"/>
                <a:gd name="T6" fmla="*/ 86 w 2501"/>
                <a:gd name="T7" fmla="*/ 629 h 629"/>
                <a:gd name="T8" fmla="*/ 2460 w 2501"/>
                <a:gd name="T9" fmla="*/ 546 h 629"/>
                <a:gd name="T10" fmla="*/ 2501 w 2501"/>
                <a:gd name="T11" fmla="*/ 131 h 629"/>
                <a:gd name="T12" fmla="*/ 526 w 2501"/>
                <a:gd name="T13" fmla="*/ 221 h 629"/>
                <a:gd name="T14" fmla="*/ 425 w 2501"/>
                <a:gd name="T15" fmla="*/ 131 h 629"/>
                <a:gd name="T16" fmla="*/ 406 w 2501"/>
                <a:gd name="T17" fmla="*/ 0 h 629"/>
                <a:gd name="connsiteX0" fmla="*/ 1623 w 10000"/>
                <a:gd name="connsiteY0" fmla="*/ 0 h 10000"/>
                <a:gd name="connsiteX1" fmla="*/ 1240 w 10000"/>
                <a:gd name="connsiteY1" fmla="*/ 2862 h 10000"/>
                <a:gd name="connsiteX2" fmla="*/ 0 w 10000"/>
                <a:gd name="connsiteY2" fmla="*/ 2862 h 10000"/>
                <a:gd name="connsiteX3" fmla="*/ 344 w 10000"/>
                <a:gd name="connsiteY3" fmla="*/ 10000 h 10000"/>
                <a:gd name="connsiteX4" fmla="*/ 5095 w 10000"/>
                <a:gd name="connsiteY4" fmla="*/ 9367 h 10000"/>
                <a:gd name="connsiteX5" fmla="*/ 10000 w 10000"/>
                <a:gd name="connsiteY5" fmla="*/ 2083 h 10000"/>
                <a:gd name="connsiteX6" fmla="*/ 2103 w 10000"/>
                <a:gd name="connsiteY6" fmla="*/ 3514 h 10000"/>
                <a:gd name="connsiteX7" fmla="*/ 1699 w 10000"/>
                <a:gd name="connsiteY7" fmla="*/ 2083 h 10000"/>
                <a:gd name="connsiteX8" fmla="*/ 1623 w 10000"/>
                <a:gd name="connsiteY8" fmla="*/ 0 h 10000"/>
                <a:gd name="connsiteX0" fmla="*/ 1623 w 5221"/>
                <a:gd name="connsiteY0" fmla="*/ 0 h 10000"/>
                <a:gd name="connsiteX1" fmla="*/ 1240 w 5221"/>
                <a:gd name="connsiteY1" fmla="*/ 2862 h 10000"/>
                <a:gd name="connsiteX2" fmla="*/ 0 w 5221"/>
                <a:gd name="connsiteY2" fmla="*/ 2862 h 10000"/>
                <a:gd name="connsiteX3" fmla="*/ 344 w 5221"/>
                <a:gd name="connsiteY3" fmla="*/ 10000 h 10000"/>
                <a:gd name="connsiteX4" fmla="*/ 5095 w 5221"/>
                <a:gd name="connsiteY4" fmla="*/ 9367 h 10000"/>
                <a:gd name="connsiteX5" fmla="*/ 5221 w 5221"/>
                <a:gd name="connsiteY5" fmla="*/ 3609 h 10000"/>
                <a:gd name="connsiteX6" fmla="*/ 2103 w 5221"/>
                <a:gd name="connsiteY6" fmla="*/ 3514 h 10000"/>
                <a:gd name="connsiteX7" fmla="*/ 1699 w 5221"/>
                <a:gd name="connsiteY7" fmla="*/ 2083 h 10000"/>
                <a:gd name="connsiteX8" fmla="*/ 1623 w 5221"/>
                <a:gd name="connsiteY8" fmla="*/ 0 h 10000"/>
                <a:gd name="connsiteX0" fmla="*/ 3109 w 9759"/>
                <a:gd name="connsiteY0" fmla="*/ 0 h 10000"/>
                <a:gd name="connsiteX1" fmla="*/ 2375 w 9759"/>
                <a:gd name="connsiteY1" fmla="*/ 2862 h 10000"/>
                <a:gd name="connsiteX2" fmla="*/ 0 w 9759"/>
                <a:gd name="connsiteY2" fmla="*/ 2862 h 10000"/>
                <a:gd name="connsiteX3" fmla="*/ 659 w 9759"/>
                <a:gd name="connsiteY3" fmla="*/ 10000 h 10000"/>
                <a:gd name="connsiteX4" fmla="*/ 9759 w 9759"/>
                <a:gd name="connsiteY4" fmla="*/ 9367 h 10000"/>
                <a:gd name="connsiteX5" fmla="*/ 8569 w 9759"/>
                <a:gd name="connsiteY5" fmla="*/ 3609 h 10000"/>
                <a:gd name="connsiteX6" fmla="*/ 4028 w 9759"/>
                <a:gd name="connsiteY6" fmla="*/ 3514 h 10000"/>
                <a:gd name="connsiteX7" fmla="*/ 3254 w 9759"/>
                <a:gd name="connsiteY7" fmla="*/ 2083 h 10000"/>
                <a:gd name="connsiteX8" fmla="*/ 3109 w 9759"/>
                <a:gd name="connsiteY8" fmla="*/ 0 h 10000"/>
                <a:gd name="connsiteX0" fmla="*/ 3186 w 8781"/>
                <a:gd name="connsiteY0" fmla="*/ 0 h 10000"/>
                <a:gd name="connsiteX1" fmla="*/ 2434 w 8781"/>
                <a:gd name="connsiteY1" fmla="*/ 2862 h 10000"/>
                <a:gd name="connsiteX2" fmla="*/ 0 w 8781"/>
                <a:gd name="connsiteY2" fmla="*/ 2862 h 10000"/>
                <a:gd name="connsiteX3" fmla="*/ 675 w 8781"/>
                <a:gd name="connsiteY3" fmla="*/ 10000 h 10000"/>
                <a:gd name="connsiteX4" fmla="*/ 8478 w 8781"/>
                <a:gd name="connsiteY4" fmla="*/ 9390 h 10000"/>
                <a:gd name="connsiteX5" fmla="*/ 8781 w 8781"/>
                <a:gd name="connsiteY5" fmla="*/ 3609 h 10000"/>
                <a:gd name="connsiteX6" fmla="*/ 4127 w 8781"/>
                <a:gd name="connsiteY6" fmla="*/ 3514 h 10000"/>
                <a:gd name="connsiteX7" fmla="*/ 3334 w 8781"/>
                <a:gd name="connsiteY7" fmla="*/ 2083 h 10000"/>
                <a:gd name="connsiteX8" fmla="*/ 3186 w 8781"/>
                <a:gd name="connsiteY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1" h="10000">
                  <a:moveTo>
                    <a:pt x="3186" y="0"/>
                  </a:moveTo>
                  <a:cubicBezTo>
                    <a:pt x="2934" y="954"/>
                    <a:pt x="2685" y="1908"/>
                    <a:pt x="2434" y="2862"/>
                  </a:cubicBezTo>
                  <a:lnTo>
                    <a:pt x="0" y="2862"/>
                  </a:lnTo>
                  <a:lnTo>
                    <a:pt x="675" y="10000"/>
                  </a:lnTo>
                  <a:lnTo>
                    <a:pt x="8478" y="9390"/>
                  </a:lnTo>
                  <a:lnTo>
                    <a:pt x="8781" y="3609"/>
                  </a:lnTo>
                  <a:lnTo>
                    <a:pt x="4127" y="3514"/>
                  </a:lnTo>
                  <a:lnTo>
                    <a:pt x="3334" y="2083"/>
                  </a:lnTo>
                  <a:cubicBezTo>
                    <a:pt x="3285" y="1389"/>
                    <a:pt x="3234" y="694"/>
                    <a:pt x="3186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936763E-5DEA-4816-B43C-117743E1DB60}"/>
                </a:ext>
              </a:extLst>
            </p:cNvPr>
            <p:cNvSpPr/>
            <p:nvPr/>
          </p:nvSpPr>
          <p:spPr>
            <a:xfrm rot="20508130">
              <a:off x="1213228" y="563606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爱臭美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D4EF753-5B96-4DD5-BEE2-80610F6D5B4F}"/>
              </a:ext>
            </a:extLst>
          </p:cNvPr>
          <p:cNvGrpSpPr/>
          <p:nvPr/>
        </p:nvGrpSpPr>
        <p:grpSpPr>
          <a:xfrm>
            <a:off x="4067309" y="405200"/>
            <a:ext cx="4033158" cy="2798807"/>
            <a:chOff x="4067309" y="405200"/>
            <a:chExt cx="4033158" cy="279880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7658">
              <a:off x="4067309" y="593599"/>
              <a:ext cx="4033158" cy="2610408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A17C428-BA93-4535-8C2C-ECAF5CBDBF5A}"/>
                </a:ext>
              </a:extLst>
            </p:cNvPr>
            <p:cNvSpPr>
              <a:spLocks/>
            </p:cNvSpPr>
            <p:nvPr/>
          </p:nvSpPr>
          <p:spPr bwMode="auto">
            <a:xfrm rot="11683763">
              <a:off x="5149049" y="405200"/>
              <a:ext cx="1322816" cy="743590"/>
            </a:xfrm>
            <a:custGeom>
              <a:avLst/>
              <a:gdLst>
                <a:gd name="T0" fmla="*/ 406 w 2501"/>
                <a:gd name="T1" fmla="*/ 0 h 629"/>
                <a:gd name="T2" fmla="*/ 310 w 2501"/>
                <a:gd name="T3" fmla="*/ 180 h 629"/>
                <a:gd name="T4" fmla="*/ 0 w 2501"/>
                <a:gd name="T5" fmla="*/ 180 h 629"/>
                <a:gd name="T6" fmla="*/ 86 w 2501"/>
                <a:gd name="T7" fmla="*/ 629 h 629"/>
                <a:gd name="T8" fmla="*/ 2460 w 2501"/>
                <a:gd name="T9" fmla="*/ 546 h 629"/>
                <a:gd name="T10" fmla="*/ 2501 w 2501"/>
                <a:gd name="T11" fmla="*/ 131 h 629"/>
                <a:gd name="T12" fmla="*/ 526 w 2501"/>
                <a:gd name="T13" fmla="*/ 221 h 629"/>
                <a:gd name="T14" fmla="*/ 425 w 2501"/>
                <a:gd name="T15" fmla="*/ 131 h 629"/>
                <a:gd name="T16" fmla="*/ 406 w 2501"/>
                <a:gd name="T17" fmla="*/ 0 h 629"/>
                <a:gd name="connsiteX0" fmla="*/ 1623 w 10000"/>
                <a:gd name="connsiteY0" fmla="*/ 0 h 10000"/>
                <a:gd name="connsiteX1" fmla="*/ 1240 w 10000"/>
                <a:gd name="connsiteY1" fmla="*/ 2862 h 10000"/>
                <a:gd name="connsiteX2" fmla="*/ 0 w 10000"/>
                <a:gd name="connsiteY2" fmla="*/ 2862 h 10000"/>
                <a:gd name="connsiteX3" fmla="*/ 344 w 10000"/>
                <a:gd name="connsiteY3" fmla="*/ 10000 h 10000"/>
                <a:gd name="connsiteX4" fmla="*/ 5095 w 10000"/>
                <a:gd name="connsiteY4" fmla="*/ 9367 h 10000"/>
                <a:gd name="connsiteX5" fmla="*/ 10000 w 10000"/>
                <a:gd name="connsiteY5" fmla="*/ 2083 h 10000"/>
                <a:gd name="connsiteX6" fmla="*/ 2103 w 10000"/>
                <a:gd name="connsiteY6" fmla="*/ 3514 h 10000"/>
                <a:gd name="connsiteX7" fmla="*/ 1699 w 10000"/>
                <a:gd name="connsiteY7" fmla="*/ 2083 h 10000"/>
                <a:gd name="connsiteX8" fmla="*/ 1623 w 10000"/>
                <a:gd name="connsiteY8" fmla="*/ 0 h 10000"/>
                <a:gd name="connsiteX0" fmla="*/ 1623 w 5221"/>
                <a:gd name="connsiteY0" fmla="*/ 0 h 10000"/>
                <a:gd name="connsiteX1" fmla="*/ 1240 w 5221"/>
                <a:gd name="connsiteY1" fmla="*/ 2862 h 10000"/>
                <a:gd name="connsiteX2" fmla="*/ 0 w 5221"/>
                <a:gd name="connsiteY2" fmla="*/ 2862 h 10000"/>
                <a:gd name="connsiteX3" fmla="*/ 344 w 5221"/>
                <a:gd name="connsiteY3" fmla="*/ 10000 h 10000"/>
                <a:gd name="connsiteX4" fmla="*/ 5095 w 5221"/>
                <a:gd name="connsiteY4" fmla="*/ 9367 h 10000"/>
                <a:gd name="connsiteX5" fmla="*/ 5221 w 5221"/>
                <a:gd name="connsiteY5" fmla="*/ 3609 h 10000"/>
                <a:gd name="connsiteX6" fmla="*/ 2103 w 5221"/>
                <a:gd name="connsiteY6" fmla="*/ 3514 h 10000"/>
                <a:gd name="connsiteX7" fmla="*/ 1699 w 5221"/>
                <a:gd name="connsiteY7" fmla="*/ 2083 h 10000"/>
                <a:gd name="connsiteX8" fmla="*/ 1623 w 5221"/>
                <a:gd name="connsiteY8" fmla="*/ 0 h 10000"/>
                <a:gd name="connsiteX0" fmla="*/ 3109 w 9759"/>
                <a:gd name="connsiteY0" fmla="*/ 0 h 10000"/>
                <a:gd name="connsiteX1" fmla="*/ 2375 w 9759"/>
                <a:gd name="connsiteY1" fmla="*/ 2862 h 10000"/>
                <a:gd name="connsiteX2" fmla="*/ 0 w 9759"/>
                <a:gd name="connsiteY2" fmla="*/ 2862 h 10000"/>
                <a:gd name="connsiteX3" fmla="*/ 659 w 9759"/>
                <a:gd name="connsiteY3" fmla="*/ 10000 h 10000"/>
                <a:gd name="connsiteX4" fmla="*/ 9759 w 9759"/>
                <a:gd name="connsiteY4" fmla="*/ 9367 h 10000"/>
                <a:gd name="connsiteX5" fmla="*/ 8569 w 9759"/>
                <a:gd name="connsiteY5" fmla="*/ 3609 h 10000"/>
                <a:gd name="connsiteX6" fmla="*/ 4028 w 9759"/>
                <a:gd name="connsiteY6" fmla="*/ 3514 h 10000"/>
                <a:gd name="connsiteX7" fmla="*/ 3254 w 9759"/>
                <a:gd name="connsiteY7" fmla="*/ 2083 h 10000"/>
                <a:gd name="connsiteX8" fmla="*/ 3109 w 9759"/>
                <a:gd name="connsiteY8" fmla="*/ 0 h 10000"/>
                <a:gd name="connsiteX0" fmla="*/ 3186 w 8781"/>
                <a:gd name="connsiteY0" fmla="*/ 0 h 10000"/>
                <a:gd name="connsiteX1" fmla="*/ 2434 w 8781"/>
                <a:gd name="connsiteY1" fmla="*/ 2862 h 10000"/>
                <a:gd name="connsiteX2" fmla="*/ 0 w 8781"/>
                <a:gd name="connsiteY2" fmla="*/ 2862 h 10000"/>
                <a:gd name="connsiteX3" fmla="*/ 675 w 8781"/>
                <a:gd name="connsiteY3" fmla="*/ 10000 h 10000"/>
                <a:gd name="connsiteX4" fmla="*/ 8478 w 8781"/>
                <a:gd name="connsiteY4" fmla="*/ 9390 h 10000"/>
                <a:gd name="connsiteX5" fmla="*/ 8781 w 8781"/>
                <a:gd name="connsiteY5" fmla="*/ 3609 h 10000"/>
                <a:gd name="connsiteX6" fmla="*/ 4127 w 8781"/>
                <a:gd name="connsiteY6" fmla="*/ 3514 h 10000"/>
                <a:gd name="connsiteX7" fmla="*/ 3334 w 8781"/>
                <a:gd name="connsiteY7" fmla="*/ 2083 h 10000"/>
                <a:gd name="connsiteX8" fmla="*/ 3186 w 8781"/>
                <a:gd name="connsiteY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1" h="10000">
                  <a:moveTo>
                    <a:pt x="3186" y="0"/>
                  </a:moveTo>
                  <a:cubicBezTo>
                    <a:pt x="2934" y="954"/>
                    <a:pt x="2685" y="1908"/>
                    <a:pt x="2434" y="2862"/>
                  </a:cubicBezTo>
                  <a:lnTo>
                    <a:pt x="0" y="2862"/>
                  </a:lnTo>
                  <a:lnTo>
                    <a:pt x="675" y="10000"/>
                  </a:lnTo>
                  <a:lnTo>
                    <a:pt x="8478" y="9390"/>
                  </a:lnTo>
                  <a:lnTo>
                    <a:pt x="8781" y="3609"/>
                  </a:lnTo>
                  <a:lnTo>
                    <a:pt x="4127" y="3514"/>
                  </a:lnTo>
                  <a:lnTo>
                    <a:pt x="3334" y="2083"/>
                  </a:lnTo>
                  <a:cubicBezTo>
                    <a:pt x="3285" y="1389"/>
                    <a:pt x="3234" y="694"/>
                    <a:pt x="3186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8124411-7EBB-4722-ADB4-0803F2EB984B}"/>
                </a:ext>
              </a:extLst>
            </p:cNvPr>
            <p:cNvSpPr/>
            <p:nvPr/>
          </p:nvSpPr>
          <p:spPr>
            <a:xfrm rot="691893">
              <a:off x="5272433" y="426446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爱美食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3F0FDFC-140A-4B3D-BD47-5EAE1EA9586E}"/>
              </a:ext>
            </a:extLst>
          </p:cNvPr>
          <p:cNvGrpSpPr/>
          <p:nvPr/>
        </p:nvGrpSpPr>
        <p:grpSpPr>
          <a:xfrm>
            <a:off x="8114780" y="680672"/>
            <a:ext cx="3839612" cy="2514102"/>
            <a:chOff x="8130617" y="645119"/>
            <a:chExt cx="3839612" cy="251410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7026">
              <a:off x="8130617" y="901596"/>
              <a:ext cx="3839612" cy="2257625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D82F50C-EE16-4084-8440-BF46ED1281A2}"/>
                </a:ext>
              </a:extLst>
            </p:cNvPr>
            <p:cNvSpPr>
              <a:spLocks/>
            </p:cNvSpPr>
            <p:nvPr/>
          </p:nvSpPr>
          <p:spPr bwMode="auto">
            <a:xfrm rot="9900000">
              <a:off x="9218375" y="645119"/>
              <a:ext cx="1322816" cy="743590"/>
            </a:xfrm>
            <a:custGeom>
              <a:avLst/>
              <a:gdLst>
                <a:gd name="T0" fmla="*/ 406 w 2501"/>
                <a:gd name="T1" fmla="*/ 0 h 629"/>
                <a:gd name="T2" fmla="*/ 310 w 2501"/>
                <a:gd name="T3" fmla="*/ 180 h 629"/>
                <a:gd name="T4" fmla="*/ 0 w 2501"/>
                <a:gd name="T5" fmla="*/ 180 h 629"/>
                <a:gd name="T6" fmla="*/ 86 w 2501"/>
                <a:gd name="T7" fmla="*/ 629 h 629"/>
                <a:gd name="T8" fmla="*/ 2460 w 2501"/>
                <a:gd name="T9" fmla="*/ 546 h 629"/>
                <a:gd name="T10" fmla="*/ 2501 w 2501"/>
                <a:gd name="T11" fmla="*/ 131 h 629"/>
                <a:gd name="T12" fmla="*/ 526 w 2501"/>
                <a:gd name="T13" fmla="*/ 221 h 629"/>
                <a:gd name="T14" fmla="*/ 425 w 2501"/>
                <a:gd name="T15" fmla="*/ 131 h 629"/>
                <a:gd name="T16" fmla="*/ 406 w 2501"/>
                <a:gd name="T17" fmla="*/ 0 h 629"/>
                <a:gd name="connsiteX0" fmla="*/ 1623 w 10000"/>
                <a:gd name="connsiteY0" fmla="*/ 0 h 10000"/>
                <a:gd name="connsiteX1" fmla="*/ 1240 w 10000"/>
                <a:gd name="connsiteY1" fmla="*/ 2862 h 10000"/>
                <a:gd name="connsiteX2" fmla="*/ 0 w 10000"/>
                <a:gd name="connsiteY2" fmla="*/ 2862 h 10000"/>
                <a:gd name="connsiteX3" fmla="*/ 344 w 10000"/>
                <a:gd name="connsiteY3" fmla="*/ 10000 h 10000"/>
                <a:gd name="connsiteX4" fmla="*/ 5095 w 10000"/>
                <a:gd name="connsiteY4" fmla="*/ 9367 h 10000"/>
                <a:gd name="connsiteX5" fmla="*/ 10000 w 10000"/>
                <a:gd name="connsiteY5" fmla="*/ 2083 h 10000"/>
                <a:gd name="connsiteX6" fmla="*/ 2103 w 10000"/>
                <a:gd name="connsiteY6" fmla="*/ 3514 h 10000"/>
                <a:gd name="connsiteX7" fmla="*/ 1699 w 10000"/>
                <a:gd name="connsiteY7" fmla="*/ 2083 h 10000"/>
                <a:gd name="connsiteX8" fmla="*/ 1623 w 10000"/>
                <a:gd name="connsiteY8" fmla="*/ 0 h 10000"/>
                <a:gd name="connsiteX0" fmla="*/ 1623 w 5221"/>
                <a:gd name="connsiteY0" fmla="*/ 0 h 10000"/>
                <a:gd name="connsiteX1" fmla="*/ 1240 w 5221"/>
                <a:gd name="connsiteY1" fmla="*/ 2862 h 10000"/>
                <a:gd name="connsiteX2" fmla="*/ 0 w 5221"/>
                <a:gd name="connsiteY2" fmla="*/ 2862 h 10000"/>
                <a:gd name="connsiteX3" fmla="*/ 344 w 5221"/>
                <a:gd name="connsiteY3" fmla="*/ 10000 h 10000"/>
                <a:gd name="connsiteX4" fmla="*/ 5095 w 5221"/>
                <a:gd name="connsiteY4" fmla="*/ 9367 h 10000"/>
                <a:gd name="connsiteX5" fmla="*/ 5221 w 5221"/>
                <a:gd name="connsiteY5" fmla="*/ 3609 h 10000"/>
                <a:gd name="connsiteX6" fmla="*/ 2103 w 5221"/>
                <a:gd name="connsiteY6" fmla="*/ 3514 h 10000"/>
                <a:gd name="connsiteX7" fmla="*/ 1699 w 5221"/>
                <a:gd name="connsiteY7" fmla="*/ 2083 h 10000"/>
                <a:gd name="connsiteX8" fmla="*/ 1623 w 5221"/>
                <a:gd name="connsiteY8" fmla="*/ 0 h 10000"/>
                <a:gd name="connsiteX0" fmla="*/ 3109 w 9759"/>
                <a:gd name="connsiteY0" fmla="*/ 0 h 10000"/>
                <a:gd name="connsiteX1" fmla="*/ 2375 w 9759"/>
                <a:gd name="connsiteY1" fmla="*/ 2862 h 10000"/>
                <a:gd name="connsiteX2" fmla="*/ 0 w 9759"/>
                <a:gd name="connsiteY2" fmla="*/ 2862 h 10000"/>
                <a:gd name="connsiteX3" fmla="*/ 659 w 9759"/>
                <a:gd name="connsiteY3" fmla="*/ 10000 h 10000"/>
                <a:gd name="connsiteX4" fmla="*/ 9759 w 9759"/>
                <a:gd name="connsiteY4" fmla="*/ 9367 h 10000"/>
                <a:gd name="connsiteX5" fmla="*/ 8569 w 9759"/>
                <a:gd name="connsiteY5" fmla="*/ 3609 h 10000"/>
                <a:gd name="connsiteX6" fmla="*/ 4028 w 9759"/>
                <a:gd name="connsiteY6" fmla="*/ 3514 h 10000"/>
                <a:gd name="connsiteX7" fmla="*/ 3254 w 9759"/>
                <a:gd name="connsiteY7" fmla="*/ 2083 h 10000"/>
                <a:gd name="connsiteX8" fmla="*/ 3109 w 9759"/>
                <a:gd name="connsiteY8" fmla="*/ 0 h 10000"/>
                <a:gd name="connsiteX0" fmla="*/ 3186 w 8781"/>
                <a:gd name="connsiteY0" fmla="*/ 0 h 10000"/>
                <a:gd name="connsiteX1" fmla="*/ 2434 w 8781"/>
                <a:gd name="connsiteY1" fmla="*/ 2862 h 10000"/>
                <a:gd name="connsiteX2" fmla="*/ 0 w 8781"/>
                <a:gd name="connsiteY2" fmla="*/ 2862 h 10000"/>
                <a:gd name="connsiteX3" fmla="*/ 675 w 8781"/>
                <a:gd name="connsiteY3" fmla="*/ 10000 h 10000"/>
                <a:gd name="connsiteX4" fmla="*/ 8478 w 8781"/>
                <a:gd name="connsiteY4" fmla="*/ 9390 h 10000"/>
                <a:gd name="connsiteX5" fmla="*/ 8781 w 8781"/>
                <a:gd name="connsiteY5" fmla="*/ 3609 h 10000"/>
                <a:gd name="connsiteX6" fmla="*/ 4127 w 8781"/>
                <a:gd name="connsiteY6" fmla="*/ 3514 h 10000"/>
                <a:gd name="connsiteX7" fmla="*/ 3334 w 8781"/>
                <a:gd name="connsiteY7" fmla="*/ 2083 h 10000"/>
                <a:gd name="connsiteX8" fmla="*/ 3186 w 8781"/>
                <a:gd name="connsiteY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1" h="10000">
                  <a:moveTo>
                    <a:pt x="3186" y="0"/>
                  </a:moveTo>
                  <a:cubicBezTo>
                    <a:pt x="2934" y="954"/>
                    <a:pt x="2685" y="1908"/>
                    <a:pt x="2434" y="2862"/>
                  </a:cubicBezTo>
                  <a:lnTo>
                    <a:pt x="0" y="2862"/>
                  </a:lnTo>
                  <a:lnTo>
                    <a:pt x="675" y="10000"/>
                  </a:lnTo>
                  <a:lnTo>
                    <a:pt x="8478" y="9390"/>
                  </a:lnTo>
                  <a:lnTo>
                    <a:pt x="8781" y="3609"/>
                  </a:lnTo>
                  <a:lnTo>
                    <a:pt x="4127" y="3514"/>
                  </a:lnTo>
                  <a:lnTo>
                    <a:pt x="3334" y="2083"/>
                  </a:lnTo>
                  <a:cubicBezTo>
                    <a:pt x="3285" y="1389"/>
                    <a:pt x="3234" y="694"/>
                    <a:pt x="3186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AD37172-5604-4F90-AA4D-C6D99746AAA1}"/>
                </a:ext>
              </a:extLst>
            </p:cNvPr>
            <p:cNvSpPr/>
            <p:nvPr/>
          </p:nvSpPr>
          <p:spPr>
            <a:xfrm rot="20508130">
              <a:off x="9250319" y="681605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爱运动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EA54BC6-FF18-4EC8-B0B4-17F27670C483}"/>
              </a:ext>
            </a:extLst>
          </p:cNvPr>
          <p:cNvGrpSpPr/>
          <p:nvPr/>
        </p:nvGrpSpPr>
        <p:grpSpPr>
          <a:xfrm>
            <a:off x="309737" y="3513842"/>
            <a:ext cx="4054316" cy="2837825"/>
            <a:chOff x="309737" y="3513842"/>
            <a:chExt cx="4054316" cy="28378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442B164-AB82-4DCF-9439-A21F0651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598">
              <a:off x="309737" y="3662895"/>
              <a:ext cx="4033158" cy="2688772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70A497BF-4BF7-47B9-9466-8E0F4F30B1C5}"/>
                </a:ext>
              </a:extLst>
            </p:cNvPr>
            <p:cNvSpPr>
              <a:spLocks/>
            </p:cNvSpPr>
            <p:nvPr/>
          </p:nvSpPr>
          <p:spPr bwMode="auto">
            <a:xfrm rot="11683763">
              <a:off x="3041237" y="3513842"/>
              <a:ext cx="1322816" cy="743590"/>
            </a:xfrm>
            <a:custGeom>
              <a:avLst/>
              <a:gdLst>
                <a:gd name="T0" fmla="*/ 406 w 2501"/>
                <a:gd name="T1" fmla="*/ 0 h 629"/>
                <a:gd name="T2" fmla="*/ 310 w 2501"/>
                <a:gd name="T3" fmla="*/ 180 h 629"/>
                <a:gd name="T4" fmla="*/ 0 w 2501"/>
                <a:gd name="T5" fmla="*/ 180 h 629"/>
                <a:gd name="T6" fmla="*/ 86 w 2501"/>
                <a:gd name="T7" fmla="*/ 629 h 629"/>
                <a:gd name="T8" fmla="*/ 2460 w 2501"/>
                <a:gd name="T9" fmla="*/ 546 h 629"/>
                <a:gd name="T10" fmla="*/ 2501 w 2501"/>
                <a:gd name="T11" fmla="*/ 131 h 629"/>
                <a:gd name="T12" fmla="*/ 526 w 2501"/>
                <a:gd name="T13" fmla="*/ 221 h 629"/>
                <a:gd name="T14" fmla="*/ 425 w 2501"/>
                <a:gd name="T15" fmla="*/ 131 h 629"/>
                <a:gd name="T16" fmla="*/ 406 w 2501"/>
                <a:gd name="T17" fmla="*/ 0 h 629"/>
                <a:gd name="connsiteX0" fmla="*/ 1623 w 10000"/>
                <a:gd name="connsiteY0" fmla="*/ 0 h 10000"/>
                <a:gd name="connsiteX1" fmla="*/ 1240 w 10000"/>
                <a:gd name="connsiteY1" fmla="*/ 2862 h 10000"/>
                <a:gd name="connsiteX2" fmla="*/ 0 w 10000"/>
                <a:gd name="connsiteY2" fmla="*/ 2862 h 10000"/>
                <a:gd name="connsiteX3" fmla="*/ 344 w 10000"/>
                <a:gd name="connsiteY3" fmla="*/ 10000 h 10000"/>
                <a:gd name="connsiteX4" fmla="*/ 5095 w 10000"/>
                <a:gd name="connsiteY4" fmla="*/ 9367 h 10000"/>
                <a:gd name="connsiteX5" fmla="*/ 10000 w 10000"/>
                <a:gd name="connsiteY5" fmla="*/ 2083 h 10000"/>
                <a:gd name="connsiteX6" fmla="*/ 2103 w 10000"/>
                <a:gd name="connsiteY6" fmla="*/ 3514 h 10000"/>
                <a:gd name="connsiteX7" fmla="*/ 1699 w 10000"/>
                <a:gd name="connsiteY7" fmla="*/ 2083 h 10000"/>
                <a:gd name="connsiteX8" fmla="*/ 1623 w 10000"/>
                <a:gd name="connsiteY8" fmla="*/ 0 h 10000"/>
                <a:gd name="connsiteX0" fmla="*/ 1623 w 5221"/>
                <a:gd name="connsiteY0" fmla="*/ 0 h 10000"/>
                <a:gd name="connsiteX1" fmla="*/ 1240 w 5221"/>
                <a:gd name="connsiteY1" fmla="*/ 2862 h 10000"/>
                <a:gd name="connsiteX2" fmla="*/ 0 w 5221"/>
                <a:gd name="connsiteY2" fmla="*/ 2862 h 10000"/>
                <a:gd name="connsiteX3" fmla="*/ 344 w 5221"/>
                <a:gd name="connsiteY3" fmla="*/ 10000 h 10000"/>
                <a:gd name="connsiteX4" fmla="*/ 5095 w 5221"/>
                <a:gd name="connsiteY4" fmla="*/ 9367 h 10000"/>
                <a:gd name="connsiteX5" fmla="*/ 5221 w 5221"/>
                <a:gd name="connsiteY5" fmla="*/ 3609 h 10000"/>
                <a:gd name="connsiteX6" fmla="*/ 2103 w 5221"/>
                <a:gd name="connsiteY6" fmla="*/ 3514 h 10000"/>
                <a:gd name="connsiteX7" fmla="*/ 1699 w 5221"/>
                <a:gd name="connsiteY7" fmla="*/ 2083 h 10000"/>
                <a:gd name="connsiteX8" fmla="*/ 1623 w 5221"/>
                <a:gd name="connsiteY8" fmla="*/ 0 h 10000"/>
                <a:gd name="connsiteX0" fmla="*/ 3109 w 9759"/>
                <a:gd name="connsiteY0" fmla="*/ 0 h 10000"/>
                <a:gd name="connsiteX1" fmla="*/ 2375 w 9759"/>
                <a:gd name="connsiteY1" fmla="*/ 2862 h 10000"/>
                <a:gd name="connsiteX2" fmla="*/ 0 w 9759"/>
                <a:gd name="connsiteY2" fmla="*/ 2862 h 10000"/>
                <a:gd name="connsiteX3" fmla="*/ 659 w 9759"/>
                <a:gd name="connsiteY3" fmla="*/ 10000 h 10000"/>
                <a:gd name="connsiteX4" fmla="*/ 9759 w 9759"/>
                <a:gd name="connsiteY4" fmla="*/ 9367 h 10000"/>
                <a:gd name="connsiteX5" fmla="*/ 8569 w 9759"/>
                <a:gd name="connsiteY5" fmla="*/ 3609 h 10000"/>
                <a:gd name="connsiteX6" fmla="*/ 4028 w 9759"/>
                <a:gd name="connsiteY6" fmla="*/ 3514 h 10000"/>
                <a:gd name="connsiteX7" fmla="*/ 3254 w 9759"/>
                <a:gd name="connsiteY7" fmla="*/ 2083 h 10000"/>
                <a:gd name="connsiteX8" fmla="*/ 3109 w 9759"/>
                <a:gd name="connsiteY8" fmla="*/ 0 h 10000"/>
                <a:gd name="connsiteX0" fmla="*/ 3186 w 8781"/>
                <a:gd name="connsiteY0" fmla="*/ 0 h 10000"/>
                <a:gd name="connsiteX1" fmla="*/ 2434 w 8781"/>
                <a:gd name="connsiteY1" fmla="*/ 2862 h 10000"/>
                <a:gd name="connsiteX2" fmla="*/ 0 w 8781"/>
                <a:gd name="connsiteY2" fmla="*/ 2862 h 10000"/>
                <a:gd name="connsiteX3" fmla="*/ 675 w 8781"/>
                <a:gd name="connsiteY3" fmla="*/ 10000 h 10000"/>
                <a:gd name="connsiteX4" fmla="*/ 8478 w 8781"/>
                <a:gd name="connsiteY4" fmla="*/ 9390 h 10000"/>
                <a:gd name="connsiteX5" fmla="*/ 8781 w 8781"/>
                <a:gd name="connsiteY5" fmla="*/ 3609 h 10000"/>
                <a:gd name="connsiteX6" fmla="*/ 4127 w 8781"/>
                <a:gd name="connsiteY6" fmla="*/ 3514 h 10000"/>
                <a:gd name="connsiteX7" fmla="*/ 3334 w 8781"/>
                <a:gd name="connsiteY7" fmla="*/ 2083 h 10000"/>
                <a:gd name="connsiteX8" fmla="*/ 3186 w 8781"/>
                <a:gd name="connsiteY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1" h="10000">
                  <a:moveTo>
                    <a:pt x="3186" y="0"/>
                  </a:moveTo>
                  <a:cubicBezTo>
                    <a:pt x="2934" y="954"/>
                    <a:pt x="2685" y="1908"/>
                    <a:pt x="2434" y="2862"/>
                  </a:cubicBezTo>
                  <a:lnTo>
                    <a:pt x="0" y="2862"/>
                  </a:lnTo>
                  <a:lnTo>
                    <a:pt x="675" y="10000"/>
                  </a:lnTo>
                  <a:lnTo>
                    <a:pt x="8478" y="9390"/>
                  </a:lnTo>
                  <a:lnTo>
                    <a:pt x="8781" y="3609"/>
                  </a:lnTo>
                  <a:lnTo>
                    <a:pt x="4127" y="3514"/>
                  </a:lnTo>
                  <a:lnTo>
                    <a:pt x="3334" y="2083"/>
                  </a:lnTo>
                  <a:cubicBezTo>
                    <a:pt x="3285" y="1389"/>
                    <a:pt x="3234" y="694"/>
                    <a:pt x="3186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722F77E-2B87-478B-961B-D66F508BF7D0}"/>
                </a:ext>
              </a:extLst>
            </p:cNvPr>
            <p:cNvSpPr/>
            <p:nvPr/>
          </p:nvSpPr>
          <p:spPr>
            <a:xfrm rot="691893">
              <a:off x="3164621" y="3535088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爱看书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E8674C1-7153-4F4C-84A1-1E4D18318C14}"/>
              </a:ext>
            </a:extLst>
          </p:cNvPr>
          <p:cNvGrpSpPr/>
          <p:nvPr/>
        </p:nvGrpSpPr>
        <p:grpSpPr>
          <a:xfrm>
            <a:off x="4634229" y="3719314"/>
            <a:ext cx="3585029" cy="2776374"/>
            <a:chOff x="4634229" y="3719314"/>
            <a:chExt cx="3585029" cy="277637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6D03D88-C351-4BD8-B2E0-16CA5AFF6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2434">
              <a:off x="4634229" y="3806916"/>
              <a:ext cx="3585029" cy="2688772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84AAC948-BA50-43E9-B1E0-845909BD4B5D}"/>
                </a:ext>
              </a:extLst>
            </p:cNvPr>
            <p:cNvSpPr>
              <a:spLocks/>
            </p:cNvSpPr>
            <p:nvPr/>
          </p:nvSpPr>
          <p:spPr bwMode="auto">
            <a:xfrm rot="9900000">
              <a:off x="5097072" y="3719314"/>
              <a:ext cx="1544652" cy="743590"/>
            </a:xfrm>
            <a:custGeom>
              <a:avLst/>
              <a:gdLst>
                <a:gd name="T0" fmla="*/ 406 w 2501"/>
                <a:gd name="T1" fmla="*/ 0 h 629"/>
                <a:gd name="T2" fmla="*/ 310 w 2501"/>
                <a:gd name="T3" fmla="*/ 180 h 629"/>
                <a:gd name="T4" fmla="*/ 0 w 2501"/>
                <a:gd name="T5" fmla="*/ 180 h 629"/>
                <a:gd name="T6" fmla="*/ 86 w 2501"/>
                <a:gd name="T7" fmla="*/ 629 h 629"/>
                <a:gd name="T8" fmla="*/ 2460 w 2501"/>
                <a:gd name="T9" fmla="*/ 546 h 629"/>
                <a:gd name="T10" fmla="*/ 2501 w 2501"/>
                <a:gd name="T11" fmla="*/ 131 h 629"/>
                <a:gd name="T12" fmla="*/ 526 w 2501"/>
                <a:gd name="T13" fmla="*/ 221 h 629"/>
                <a:gd name="T14" fmla="*/ 425 w 2501"/>
                <a:gd name="T15" fmla="*/ 131 h 629"/>
                <a:gd name="T16" fmla="*/ 406 w 2501"/>
                <a:gd name="T17" fmla="*/ 0 h 629"/>
                <a:gd name="connsiteX0" fmla="*/ 1623 w 10000"/>
                <a:gd name="connsiteY0" fmla="*/ 0 h 10000"/>
                <a:gd name="connsiteX1" fmla="*/ 1240 w 10000"/>
                <a:gd name="connsiteY1" fmla="*/ 2862 h 10000"/>
                <a:gd name="connsiteX2" fmla="*/ 0 w 10000"/>
                <a:gd name="connsiteY2" fmla="*/ 2862 h 10000"/>
                <a:gd name="connsiteX3" fmla="*/ 344 w 10000"/>
                <a:gd name="connsiteY3" fmla="*/ 10000 h 10000"/>
                <a:gd name="connsiteX4" fmla="*/ 5095 w 10000"/>
                <a:gd name="connsiteY4" fmla="*/ 9367 h 10000"/>
                <a:gd name="connsiteX5" fmla="*/ 10000 w 10000"/>
                <a:gd name="connsiteY5" fmla="*/ 2083 h 10000"/>
                <a:gd name="connsiteX6" fmla="*/ 2103 w 10000"/>
                <a:gd name="connsiteY6" fmla="*/ 3514 h 10000"/>
                <a:gd name="connsiteX7" fmla="*/ 1699 w 10000"/>
                <a:gd name="connsiteY7" fmla="*/ 2083 h 10000"/>
                <a:gd name="connsiteX8" fmla="*/ 1623 w 10000"/>
                <a:gd name="connsiteY8" fmla="*/ 0 h 10000"/>
                <a:gd name="connsiteX0" fmla="*/ 1623 w 5221"/>
                <a:gd name="connsiteY0" fmla="*/ 0 h 10000"/>
                <a:gd name="connsiteX1" fmla="*/ 1240 w 5221"/>
                <a:gd name="connsiteY1" fmla="*/ 2862 h 10000"/>
                <a:gd name="connsiteX2" fmla="*/ 0 w 5221"/>
                <a:gd name="connsiteY2" fmla="*/ 2862 h 10000"/>
                <a:gd name="connsiteX3" fmla="*/ 344 w 5221"/>
                <a:gd name="connsiteY3" fmla="*/ 10000 h 10000"/>
                <a:gd name="connsiteX4" fmla="*/ 5095 w 5221"/>
                <a:gd name="connsiteY4" fmla="*/ 9367 h 10000"/>
                <a:gd name="connsiteX5" fmla="*/ 5221 w 5221"/>
                <a:gd name="connsiteY5" fmla="*/ 3609 h 10000"/>
                <a:gd name="connsiteX6" fmla="*/ 2103 w 5221"/>
                <a:gd name="connsiteY6" fmla="*/ 3514 h 10000"/>
                <a:gd name="connsiteX7" fmla="*/ 1699 w 5221"/>
                <a:gd name="connsiteY7" fmla="*/ 2083 h 10000"/>
                <a:gd name="connsiteX8" fmla="*/ 1623 w 5221"/>
                <a:gd name="connsiteY8" fmla="*/ 0 h 10000"/>
                <a:gd name="connsiteX0" fmla="*/ 3109 w 9759"/>
                <a:gd name="connsiteY0" fmla="*/ 0 h 10000"/>
                <a:gd name="connsiteX1" fmla="*/ 2375 w 9759"/>
                <a:gd name="connsiteY1" fmla="*/ 2862 h 10000"/>
                <a:gd name="connsiteX2" fmla="*/ 0 w 9759"/>
                <a:gd name="connsiteY2" fmla="*/ 2862 h 10000"/>
                <a:gd name="connsiteX3" fmla="*/ 659 w 9759"/>
                <a:gd name="connsiteY3" fmla="*/ 10000 h 10000"/>
                <a:gd name="connsiteX4" fmla="*/ 9759 w 9759"/>
                <a:gd name="connsiteY4" fmla="*/ 9367 h 10000"/>
                <a:gd name="connsiteX5" fmla="*/ 8569 w 9759"/>
                <a:gd name="connsiteY5" fmla="*/ 3609 h 10000"/>
                <a:gd name="connsiteX6" fmla="*/ 4028 w 9759"/>
                <a:gd name="connsiteY6" fmla="*/ 3514 h 10000"/>
                <a:gd name="connsiteX7" fmla="*/ 3254 w 9759"/>
                <a:gd name="connsiteY7" fmla="*/ 2083 h 10000"/>
                <a:gd name="connsiteX8" fmla="*/ 3109 w 9759"/>
                <a:gd name="connsiteY8" fmla="*/ 0 h 10000"/>
                <a:gd name="connsiteX0" fmla="*/ 3186 w 8781"/>
                <a:gd name="connsiteY0" fmla="*/ 0 h 10000"/>
                <a:gd name="connsiteX1" fmla="*/ 2434 w 8781"/>
                <a:gd name="connsiteY1" fmla="*/ 2862 h 10000"/>
                <a:gd name="connsiteX2" fmla="*/ 0 w 8781"/>
                <a:gd name="connsiteY2" fmla="*/ 2862 h 10000"/>
                <a:gd name="connsiteX3" fmla="*/ 675 w 8781"/>
                <a:gd name="connsiteY3" fmla="*/ 10000 h 10000"/>
                <a:gd name="connsiteX4" fmla="*/ 8478 w 8781"/>
                <a:gd name="connsiteY4" fmla="*/ 9390 h 10000"/>
                <a:gd name="connsiteX5" fmla="*/ 8781 w 8781"/>
                <a:gd name="connsiteY5" fmla="*/ 3609 h 10000"/>
                <a:gd name="connsiteX6" fmla="*/ 4127 w 8781"/>
                <a:gd name="connsiteY6" fmla="*/ 3514 h 10000"/>
                <a:gd name="connsiteX7" fmla="*/ 3334 w 8781"/>
                <a:gd name="connsiteY7" fmla="*/ 2083 h 10000"/>
                <a:gd name="connsiteX8" fmla="*/ 3186 w 8781"/>
                <a:gd name="connsiteY8" fmla="*/ 0 h 10000"/>
                <a:gd name="connsiteX0" fmla="*/ 3628 w 12179"/>
                <a:gd name="connsiteY0" fmla="*/ 0 h 10000"/>
                <a:gd name="connsiteX1" fmla="*/ 2772 w 12179"/>
                <a:gd name="connsiteY1" fmla="*/ 2862 h 10000"/>
                <a:gd name="connsiteX2" fmla="*/ 0 w 12179"/>
                <a:gd name="connsiteY2" fmla="*/ 2862 h 10000"/>
                <a:gd name="connsiteX3" fmla="*/ 769 w 12179"/>
                <a:gd name="connsiteY3" fmla="*/ 10000 h 10000"/>
                <a:gd name="connsiteX4" fmla="*/ 9655 w 12179"/>
                <a:gd name="connsiteY4" fmla="*/ 9390 h 10000"/>
                <a:gd name="connsiteX5" fmla="*/ 12179 w 12179"/>
                <a:gd name="connsiteY5" fmla="*/ 3714 h 10000"/>
                <a:gd name="connsiteX6" fmla="*/ 4700 w 12179"/>
                <a:gd name="connsiteY6" fmla="*/ 3514 h 10000"/>
                <a:gd name="connsiteX7" fmla="*/ 3797 w 12179"/>
                <a:gd name="connsiteY7" fmla="*/ 2083 h 10000"/>
                <a:gd name="connsiteX8" fmla="*/ 3628 w 12179"/>
                <a:gd name="connsiteY8" fmla="*/ 0 h 10000"/>
                <a:gd name="connsiteX0" fmla="*/ 3628 w 12179"/>
                <a:gd name="connsiteY0" fmla="*/ 0 h 10000"/>
                <a:gd name="connsiteX1" fmla="*/ 2772 w 12179"/>
                <a:gd name="connsiteY1" fmla="*/ 2862 h 10000"/>
                <a:gd name="connsiteX2" fmla="*/ 0 w 12179"/>
                <a:gd name="connsiteY2" fmla="*/ 2862 h 10000"/>
                <a:gd name="connsiteX3" fmla="*/ 769 w 12179"/>
                <a:gd name="connsiteY3" fmla="*/ 10000 h 10000"/>
                <a:gd name="connsiteX4" fmla="*/ 11769 w 12179"/>
                <a:gd name="connsiteY4" fmla="*/ 9294 h 10000"/>
                <a:gd name="connsiteX5" fmla="*/ 12179 w 12179"/>
                <a:gd name="connsiteY5" fmla="*/ 3714 h 10000"/>
                <a:gd name="connsiteX6" fmla="*/ 4700 w 12179"/>
                <a:gd name="connsiteY6" fmla="*/ 3514 h 10000"/>
                <a:gd name="connsiteX7" fmla="*/ 3797 w 12179"/>
                <a:gd name="connsiteY7" fmla="*/ 2083 h 10000"/>
                <a:gd name="connsiteX8" fmla="*/ 3628 w 12179"/>
                <a:gd name="connsiteY8" fmla="*/ 0 h 10000"/>
                <a:gd name="connsiteX0" fmla="*/ 3628 w 12179"/>
                <a:gd name="connsiteY0" fmla="*/ 0 h 10000"/>
                <a:gd name="connsiteX1" fmla="*/ 2772 w 12179"/>
                <a:gd name="connsiteY1" fmla="*/ 2862 h 10000"/>
                <a:gd name="connsiteX2" fmla="*/ 0 w 12179"/>
                <a:gd name="connsiteY2" fmla="*/ 2862 h 10000"/>
                <a:gd name="connsiteX3" fmla="*/ 769 w 12179"/>
                <a:gd name="connsiteY3" fmla="*/ 10000 h 10000"/>
                <a:gd name="connsiteX4" fmla="*/ 11457 w 12179"/>
                <a:gd name="connsiteY4" fmla="*/ 9145 h 10000"/>
                <a:gd name="connsiteX5" fmla="*/ 12179 w 12179"/>
                <a:gd name="connsiteY5" fmla="*/ 3714 h 10000"/>
                <a:gd name="connsiteX6" fmla="*/ 4700 w 12179"/>
                <a:gd name="connsiteY6" fmla="*/ 3514 h 10000"/>
                <a:gd name="connsiteX7" fmla="*/ 3797 w 12179"/>
                <a:gd name="connsiteY7" fmla="*/ 2083 h 10000"/>
                <a:gd name="connsiteX8" fmla="*/ 3628 w 12179"/>
                <a:gd name="connsiteY8" fmla="*/ 0 h 10000"/>
                <a:gd name="connsiteX0" fmla="*/ 3628 w 11956"/>
                <a:gd name="connsiteY0" fmla="*/ 0 h 10000"/>
                <a:gd name="connsiteX1" fmla="*/ 2772 w 11956"/>
                <a:gd name="connsiteY1" fmla="*/ 2862 h 10000"/>
                <a:gd name="connsiteX2" fmla="*/ 0 w 11956"/>
                <a:gd name="connsiteY2" fmla="*/ 2862 h 10000"/>
                <a:gd name="connsiteX3" fmla="*/ 769 w 11956"/>
                <a:gd name="connsiteY3" fmla="*/ 10000 h 10000"/>
                <a:gd name="connsiteX4" fmla="*/ 11457 w 11956"/>
                <a:gd name="connsiteY4" fmla="*/ 9145 h 10000"/>
                <a:gd name="connsiteX5" fmla="*/ 11956 w 11956"/>
                <a:gd name="connsiteY5" fmla="*/ 3608 h 10000"/>
                <a:gd name="connsiteX6" fmla="*/ 4700 w 11956"/>
                <a:gd name="connsiteY6" fmla="*/ 3514 h 10000"/>
                <a:gd name="connsiteX7" fmla="*/ 3797 w 11956"/>
                <a:gd name="connsiteY7" fmla="*/ 2083 h 10000"/>
                <a:gd name="connsiteX8" fmla="*/ 3628 w 11956"/>
                <a:gd name="connsiteY8" fmla="*/ 0 h 10000"/>
                <a:gd name="connsiteX0" fmla="*/ 3628 w 11956"/>
                <a:gd name="connsiteY0" fmla="*/ 0 h 10000"/>
                <a:gd name="connsiteX1" fmla="*/ 2772 w 11956"/>
                <a:gd name="connsiteY1" fmla="*/ 2862 h 10000"/>
                <a:gd name="connsiteX2" fmla="*/ 0 w 11956"/>
                <a:gd name="connsiteY2" fmla="*/ 2862 h 10000"/>
                <a:gd name="connsiteX3" fmla="*/ 769 w 11956"/>
                <a:gd name="connsiteY3" fmla="*/ 10000 h 10000"/>
                <a:gd name="connsiteX4" fmla="*/ 11041 w 11956"/>
                <a:gd name="connsiteY4" fmla="*/ 9371 h 10000"/>
                <a:gd name="connsiteX5" fmla="*/ 11956 w 11956"/>
                <a:gd name="connsiteY5" fmla="*/ 3608 h 10000"/>
                <a:gd name="connsiteX6" fmla="*/ 4700 w 11956"/>
                <a:gd name="connsiteY6" fmla="*/ 3514 h 10000"/>
                <a:gd name="connsiteX7" fmla="*/ 3797 w 11956"/>
                <a:gd name="connsiteY7" fmla="*/ 2083 h 10000"/>
                <a:gd name="connsiteX8" fmla="*/ 3628 w 11956"/>
                <a:gd name="connsiteY8" fmla="*/ 0 h 10000"/>
                <a:gd name="connsiteX0" fmla="*/ 3628 w 11677"/>
                <a:gd name="connsiteY0" fmla="*/ 0 h 10000"/>
                <a:gd name="connsiteX1" fmla="*/ 2772 w 11677"/>
                <a:gd name="connsiteY1" fmla="*/ 2862 h 10000"/>
                <a:gd name="connsiteX2" fmla="*/ 0 w 11677"/>
                <a:gd name="connsiteY2" fmla="*/ 2862 h 10000"/>
                <a:gd name="connsiteX3" fmla="*/ 769 w 11677"/>
                <a:gd name="connsiteY3" fmla="*/ 10000 h 10000"/>
                <a:gd name="connsiteX4" fmla="*/ 11041 w 11677"/>
                <a:gd name="connsiteY4" fmla="*/ 9371 h 10000"/>
                <a:gd name="connsiteX5" fmla="*/ 11677 w 11677"/>
                <a:gd name="connsiteY5" fmla="*/ 3560 h 10000"/>
                <a:gd name="connsiteX6" fmla="*/ 4700 w 11677"/>
                <a:gd name="connsiteY6" fmla="*/ 3514 h 10000"/>
                <a:gd name="connsiteX7" fmla="*/ 3797 w 11677"/>
                <a:gd name="connsiteY7" fmla="*/ 2083 h 10000"/>
                <a:gd name="connsiteX8" fmla="*/ 3628 w 11677"/>
                <a:gd name="connsiteY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7" h="10000">
                  <a:moveTo>
                    <a:pt x="3628" y="0"/>
                  </a:moveTo>
                  <a:cubicBezTo>
                    <a:pt x="3341" y="954"/>
                    <a:pt x="3058" y="1908"/>
                    <a:pt x="2772" y="2862"/>
                  </a:cubicBezTo>
                  <a:lnTo>
                    <a:pt x="0" y="2862"/>
                  </a:lnTo>
                  <a:cubicBezTo>
                    <a:pt x="256" y="5241"/>
                    <a:pt x="513" y="7621"/>
                    <a:pt x="769" y="10000"/>
                  </a:cubicBezTo>
                  <a:lnTo>
                    <a:pt x="11041" y="9371"/>
                  </a:lnTo>
                  <a:cubicBezTo>
                    <a:pt x="11178" y="7511"/>
                    <a:pt x="11540" y="5420"/>
                    <a:pt x="11677" y="3560"/>
                  </a:cubicBezTo>
                  <a:lnTo>
                    <a:pt x="4700" y="3514"/>
                  </a:lnTo>
                  <a:lnTo>
                    <a:pt x="3797" y="2083"/>
                  </a:lnTo>
                  <a:cubicBezTo>
                    <a:pt x="3741" y="1389"/>
                    <a:pt x="3683" y="694"/>
                    <a:pt x="3628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65A727E-E0CB-4B2C-8FE4-EEFEF9C7A113}"/>
                </a:ext>
              </a:extLst>
            </p:cNvPr>
            <p:cNvSpPr/>
            <p:nvPr/>
          </p:nvSpPr>
          <p:spPr>
            <a:xfrm rot="20508130">
              <a:off x="5256460" y="3741617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爱小酌</a:t>
              </a:r>
            </a:p>
          </p:txBody>
        </p:sp>
      </p:grpSp>
      <p:sp>
        <p:nvSpPr>
          <p:cNvPr id="27" name="Freeform 12">
            <a:extLst>
              <a:ext uri="{FF2B5EF4-FFF2-40B4-BE49-F238E27FC236}">
                <a16:creationId xmlns:a16="http://schemas.microsoft.com/office/drawing/2014/main" id="{915E7B93-87A6-45CD-86F7-456558A03BD3}"/>
              </a:ext>
            </a:extLst>
          </p:cNvPr>
          <p:cNvSpPr>
            <a:spLocks/>
          </p:cNvSpPr>
          <p:nvPr/>
        </p:nvSpPr>
        <p:spPr bwMode="auto">
          <a:xfrm rot="11683763">
            <a:off x="10526460" y="3579225"/>
            <a:ext cx="1322816" cy="743590"/>
          </a:xfrm>
          <a:custGeom>
            <a:avLst/>
            <a:gdLst>
              <a:gd name="T0" fmla="*/ 406 w 2501"/>
              <a:gd name="T1" fmla="*/ 0 h 629"/>
              <a:gd name="T2" fmla="*/ 310 w 2501"/>
              <a:gd name="T3" fmla="*/ 180 h 629"/>
              <a:gd name="T4" fmla="*/ 0 w 2501"/>
              <a:gd name="T5" fmla="*/ 180 h 629"/>
              <a:gd name="T6" fmla="*/ 86 w 2501"/>
              <a:gd name="T7" fmla="*/ 629 h 629"/>
              <a:gd name="T8" fmla="*/ 2460 w 2501"/>
              <a:gd name="T9" fmla="*/ 546 h 629"/>
              <a:gd name="T10" fmla="*/ 2501 w 2501"/>
              <a:gd name="T11" fmla="*/ 131 h 629"/>
              <a:gd name="T12" fmla="*/ 526 w 2501"/>
              <a:gd name="T13" fmla="*/ 221 h 629"/>
              <a:gd name="T14" fmla="*/ 425 w 2501"/>
              <a:gd name="T15" fmla="*/ 131 h 629"/>
              <a:gd name="T16" fmla="*/ 406 w 2501"/>
              <a:gd name="T17" fmla="*/ 0 h 629"/>
              <a:gd name="connsiteX0" fmla="*/ 1623 w 10000"/>
              <a:gd name="connsiteY0" fmla="*/ 0 h 10000"/>
              <a:gd name="connsiteX1" fmla="*/ 1240 w 10000"/>
              <a:gd name="connsiteY1" fmla="*/ 2862 h 10000"/>
              <a:gd name="connsiteX2" fmla="*/ 0 w 10000"/>
              <a:gd name="connsiteY2" fmla="*/ 2862 h 10000"/>
              <a:gd name="connsiteX3" fmla="*/ 344 w 10000"/>
              <a:gd name="connsiteY3" fmla="*/ 10000 h 10000"/>
              <a:gd name="connsiteX4" fmla="*/ 5095 w 10000"/>
              <a:gd name="connsiteY4" fmla="*/ 9367 h 10000"/>
              <a:gd name="connsiteX5" fmla="*/ 10000 w 10000"/>
              <a:gd name="connsiteY5" fmla="*/ 2083 h 10000"/>
              <a:gd name="connsiteX6" fmla="*/ 2103 w 10000"/>
              <a:gd name="connsiteY6" fmla="*/ 3514 h 10000"/>
              <a:gd name="connsiteX7" fmla="*/ 1699 w 10000"/>
              <a:gd name="connsiteY7" fmla="*/ 2083 h 10000"/>
              <a:gd name="connsiteX8" fmla="*/ 1623 w 10000"/>
              <a:gd name="connsiteY8" fmla="*/ 0 h 10000"/>
              <a:gd name="connsiteX0" fmla="*/ 1623 w 5221"/>
              <a:gd name="connsiteY0" fmla="*/ 0 h 10000"/>
              <a:gd name="connsiteX1" fmla="*/ 1240 w 5221"/>
              <a:gd name="connsiteY1" fmla="*/ 2862 h 10000"/>
              <a:gd name="connsiteX2" fmla="*/ 0 w 5221"/>
              <a:gd name="connsiteY2" fmla="*/ 2862 h 10000"/>
              <a:gd name="connsiteX3" fmla="*/ 344 w 5221"/>
              <a:gd name="connsiteY3" fmla="*/ 10000 h 10000"/>
              <a:gd name="connsiteX4" fmla="*/ 5095 w 5221"/>
              <a:gd name="connsiteY4" fmla="*/ 9367 h 10000"/>
              <a:gd name="connsiteX5" fmla="*/ 5221 w 5221"/>
              <a:gd name="connsiteY5" fmla="*/ 3609 h 10000"/>
              <a:gd name="connsiteX6" fmla="*/ 2103 w 5221"/>
              <a:gd name="connsiteY6" fmla="*/ 3514 h 10000"/>
              <a:gd name="connsiteX7" fmla="*/ 1699 w 5221"/>
              <a:gd name="connsiteY7" fmla="*/ 2083 h 10000"/>
              <a:gd name="connsiteX8" fmla="*/ 1623 w 5221"/>
              <a:gd name="connsiteY8" fmla="*/ 0 h 10000"/>
              <a:gd name="connsiteX0" fmla="*/ 3109 w 9759"/>
              <a:gd name="connsiteY0" fmla="*/ 0 h 10000"/>
              <a:gd name="connsiteX1" fmla="*/ 2375 w 9759"/>
              <a:gd name="connsiteY1" fmla="*/ 2862 h 10000"/>
              <a:gd name="connsiteX2" fmla="*/ 0 w 9759"/>
              <a:gd name="connsiteY2" fmla="*/ 2862 h 10000"/>
              <a:gd name="connsiteX3" fmla="*/ 659 w 9759"/>
              <a:gd name="connsiteY3" fmla="*/ 10000 h 10000"/>
              <a:gd name="connsiteX4" fmla="*/ 9759 w 9759"/>
              <a:gd name="connsiteY4" fmla="*/ 9367 h 10000"/>
              <a:gd name="connsiteX5" fmla="*/ 8569 w 9759"/>
              <a:gd name="connsiteY5" fmla="*/ 3609 h 10000"/>
              <a:gd name="connsiteX6" fmla="*/ 4028 w 9759"/>
              <a:gd name="connsiteY6" fmla="*/ 3514 h 10000"/>
              <a:gd name="connsiteX7" fmla="*/ 3254 w 9759"/>
              <a:gd name="connsiteY7" fmla="*/ 2083 h 10000"/>
              <a:gd name="connsiteX8" fmla="*/ 3109 w 9759"/>
              <a:gd name="connsiteY8" fmla="*/ 0 h 10000"/>
              <a:gd name="connsiteX0" fmla="*/ 3186 w 8781"/>
              <a:gd name="connsiteY0" fmla="*/ 0 h 10000"/>
              <a:gd name="connsiteX1" fmla="*/ 2434 w 8781"/>
              <a:gd name="connsiteY1" fmla="*/ 2862 h 10000"/>
              <a:gd name="connsiteX2" fmla="*/ 0 w 8781"/>
              <a:gd name="connsiteY2" fmla="*/ 2862 h 10000"/>
              <a:gd name="connsiteX3" fmla="*/ 675 w 8781"/>
              <a:gd name="connsiteY3" fmla="*/ 10000 h 10000"/>
              <a:gd name="connsiteX4" fmla="*/ 8478 w 8781"/>
              <a:gd name="connsiteY4" fmla="*/ 9390 h 10000"/>
              <a:gd name="connsiteX5" fmla="*/ 8781 w 8781"/>
              <a:gd name="connsiteY5" fmla="*/ 3609 h 10000"/>
              <a:gd name="connsiteX6" fmla="*/ 4127 w 8781"/>
              <a:gd name="connsiteY6" fmla="*/ 3514 h 10000"/>
              <a:gd name="connsiteX7" fmla="*/ 3334 w 8781"/>
              <a:gd name="connsiteY7" fmla="*/ 2083 h 10000"/>
              <a:gd name="connsiteX8" fmla="*/ 3186 w 8781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1" h="10000">
                <a:moveTo>
                  <a:pt x="3186" y="0"/>
                </a:moveTo>
                <a:cubicBezTo>
                  <a:pt x="2934" y="954"/>
                  <a:pt x="2685" y="1908"/>
                  <a:pt x="2434" y="2862"/>
                </a:cubicBezTo>
                <a:lnTo>
                  <a:pt x="0" y="2862"/>
                </a:lnTo>
                <a:lnTo>
                  <a:pt x="675" y="10000"/>
                </a:lnTo>
                <a:lnTo>
                  <a:pt x="8478" y="9390"/>
                </a:lnTo>
                <a:lnTo>
                  <a:pt x="8781" y="3609"/>
                </a:lnTo>
                <a:lnTo>
                  <a:pt x="4127" y="3514"/>
                </a:lnTo>
                <a:lnTo>
                  <a:pt x="3334" y="2083"/>
                </a:lnTo>
                <a:cubicBezTo>
                  <a:pt x="3285" y="1389"/>
                  <a:pt x="3234" y="694"/>
                  <a:pt x="3186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CC82142-09B6-42E6-8F66-5A76A791CCD9}"/>
              </a:ext>
            </a:extLst>
          </p:cNvPr>
          <p:cNvSpPr/>
          <p:nvPr/>
        </p:nvSpPr>
        <p:spPr>
          <a:xfrm rot="691893">
            <a:off x="10649844" y="3600471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爱派对</a:t>
            </a:r>
          </a:p>
        </p:txBody>
      </p:sp>
      <p:pic>
        <p:nvPicPr>
          <p:cNvPr id="33" name="PA_库_图片 10">
            <a:extLst>
              <a:ext uri="{FF2B5EF4-FFF2-40B4-BE49-F238E27FC236}">
                <a16:creationId xmlns:a16="http://schemas.microsoft.com/office/drawing/2014/main" id="{66667153-315E-4B9E-BFD8-1EA79C7A7C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4" t="42396" r="-3647" b="30543"/>
          <a:stretch/>
        </p:blipFill>
        <p:spPr>
          <a:xfrm rot="11138552">
            <a:off x="2349323" y="134551"/>
            <a:ext cx="2469350" cy="85519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6" name="PA_库_图片 10">
            <a:extLst>
              <a:ext uri="{FF2B5EF4-FFF2-40B4-BE49-F238E27FC236}">
                <a16:creationId xmlns:a16="http://schemas.microsoft.com/office/drawing/2014/main" id="{5B41F549-8605-47E4-BB41-D3D21D81C38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4" t="42396" r="-3647" b="30251"/>
          <a:stretch/>
        </p:blipFill>
        <p:spPr>
          <a:xfrm rot="693286">
            <a:off x="-187834" y="6058678"/>
            <a:ext cx="2901907" cy="101585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7" name="PA_库_图片 10">
            <a:extLst>
              <a:ext uri="{FF2B5EF4-FFF2-40B4-BE49-F238E27FC236}">
                <a16:creationId xmlns:a16="http://schemas.microsoft.com/office/drawing/2014/main" id="{07339E7F-CEBA-462A-B311-DA5BB273BC7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7666">
            <a:off x="256242" y="2844002"/>
            <a:ext cx="1428185" cy="161783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2882278-D008-4921-AD3B-11B037AA1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788" y="4154698"/>
            <a:ext cx="1982737" cy="19460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3CC20D-F2C1-41CB-83D6-A468E1AE4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5442">
            <a:off x="3291258" y="4762779"/>
            <a:ext cx="1280724" cy="14507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ECA8AEC-2509-43FC-91CB-089D0D27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750069"/>
            <a:ext cx="2499360" cy="12856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39175D-B201-4ABB-8690-A585A2D96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41" y="2580792"/>
            <a:ext cx="4132219" cy="30035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769FBBE-E8AC-44E1-A239-083491494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1" y="2580792"/>
            <a:ext cx="4132219" cy="3003596"/>
          </a:xfrm>
          <a:prstGeom prst="rect">
            <a:avLst/>
          </a:prstGeom>
        </p:spPr>
      </p:pic>
      <p:sp>
        <p:nvSpPr>
          <p:cNvPr id="14" name="Text Placeholder 3089">
            <a:extLst>
              <a:ext uri="{FF2B5EF4-FFF2-40B4-BE49-F238E27FC236}">
                <a16:creationId xmlns:a16="http://schemas.microsoft.com/office/drawing/2014/main" id="{D9964EA5-CF2C-4E71-A668-0418C854173E}"/>
              </a:ext>
            </a:extLst>
          </p:cNvPr>
          <p:cNvSpPr txBox="1">
            <a:spLocks/>
          </p:cNvSpPr>
          <p:nvPr/>
        </p:nvSpPr>
        <p:spPr>
          <a:xfrm>
            <a:off x="1512164" y="3728786"/>
            <a:ext cx="4442731" cy="12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多份保障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Text Placeholder 3089">
            <a:extLst>
              <a:ext uri="{FF2B5EF4-FFF2-40B4-BE49-F238E27FC236}">
                <a16:creationId xmlns:a16="http://schemas.microsoft.com/office/drawing/2014/main" id="{15479ABC-135E-4277-A552-5123ABAA22F4}"/>
              </a:ext>
            </a:extLst>
          </p:cNvPr>
          <p:cNvSpPr txBox="1">
            <a:spLocks/>
          </p:cNvSpPr>
          <p:nvPr/>
        </p:nvSpPr>
        <p:spPr>
          <a:xfrm>
            <a:off x="6289085" y="3728786"/>
            <a:ext cx="4442731" cy="12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多个选择</a:t>
            </a:r>
          </a:p>
        </p:txBody>
      </p:sp>
      <p:sp>
        <p:nvSpPr>
          <p:cNvPr id="16" name="淘宝网chenying0907出品 23">
            <a:extLst>
              <a:ext uri="{FF2B5EF4-FFF2-40B4-BE49-F238E27FC236}">
                <a16:creationId xmlns:a16="http://schemas.microsoft.com/office/drawing/2014/main" id="{67FF5A76-3031-4F56-8D72-2E67158D4F44}"/>
              </a:ext>
            </a:extLst>
          </p:cNvPr>
          <p:cNvSpPr/>
          <p:nvPr/>
        </p:nvSpPr>
        <p:spPr>
          <a:xfrm rot="2664103">
            <a:off x="11298099" y="264479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淘宝网chenying0907出品 24">
            <a:extLst>
              <a:ext uri="{FF2B5EF4-FFF2-40B4-BE49-F238E27FC236}">
                <a16:creationId xmlns:a16="http://schemas.microsoft.com/office/drawing/2014/main" id="{A4750A62-91D4-4598-AEBC-DFD52EB9A9D0}"/>
              </a:ext>
            </a:extLst>
          </p:cNvPr>
          <p:cNvSpPr/>
          <p:nvPr/>
        </p:nvSpPr>
        <p:spPr>
          <a:xfrm rot="20599068">
            <a:off x="10175786" y="2305343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淘宝网chenying0907出品 26">
            <a:extLst>
              <a:ext uri="{FF2B5EF4-FFF2-40B4-BE49-F238E27FC236}">
                <a16:creationId xmlns:a16="http://schemas.microsoft.com/office/drawing/2014/main" id="{0F77B214-8FA3-4071-AAF2-76CEFDF5C218}"/>
              </a:ext>
            </a:extLst>
          </p:cNvPr>
          <p:cNvSpPr/>
          <p:nvPr/>
        </p:nvSpPr>
        <p:spPr>
          <a:xfrm rot="2525770">
            <a:off x="10415608" y="553609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淘宝网chenying0907出品 35">
            <a:extLst>
              <a:ext uri="{FF2B5EF4-FFF2-40B4-BE49-F238E27FC236}">
                <a16:creationId xmlns:a16="http://schemas.microsoft.com/office/drawing/2014/main" id="{90EAF9D7-D64C-4DE4-AFB9-BA14DC05227F}"/>
              </a:ext>
            </a:extLst>
          </p:cNvPr>
          <p:cNvSpPr/>
          <p:nvPr/>
        </p:nvSpPr>
        <p:spPr>
          <a:xfrm rot="4274105">
            <a:off x="10495856" y="921114"/>
            <a:ext cx="1591078" cy="1371618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淘宝网chenying0907出品 30">
            <a:extLst>
              <a:ext uri="{FF2B5EF4-FFF2-40B4-BE49-F238E27FC236}">
                <a16:creationId xmlns:a16="http://schemas.microsoft.com/office/drawing/2014/main" id="{A7156309-C495-4DA1-836F-CE54A38EE530}"/>
              </a:ext>
            </a:extLst>
          </p:cNvPr>
          <p:cNvSpPr/>
          <p:nvPr/>
        </p:nvSpPr>
        <p:spPr>
          <a:xfrm rot="883985">
            <a:off x="582906" y="1958520"/>
            <a:ext cx="239077" cy="20610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淘宝网chenying0907出品 31">
            <a:extLst>
              <a:ext uri="{FF2B5EF4-FFF2-40B4-BE49-F238E27FC236}">
                <a16:creationId xmlns:a16="http://schemas.microsoft.com/office/drawing/2014/main" id="{1019676F-CAEA-462F-A8FA-381141A00E1B}"/>
              </a:ext>
            </a:extLst>
          </p:cNvPr>
          <p:cNvSpPr/>
          <p:nvPr/>
        </p:nvSpPr>
        <p:spPr>
          <a:xfrm rot="20608842">
            <a:off x="1192783" y="841406"/>
            <a:ext cx="546094" cy="470771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淘宝网chenying0907出品 35">
            <a:extLst>
              <a:ext uri="{FF2B5EF4-FFF2-40B4-BE49-F238E27FC236}">
                <a16:creationId xmlns:a16="http://schemas.microsoft.com/office/drawing/2014/main" id="{D4555746-9E1C-4205-9FFF-A9CE96E26322}"/>
              </a:ext>
            </a:extLst>
          </p:cNvPr>
          <p:cNvSpPr/>
          <p:nvPr/>
        </p:nvSpPr>
        <p:spPr>
          <a:xfrm rot="4274105">
            <a:off x="545620" y="-118623"/>
            <a:ext cx="2999117" cy="2585444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淘宝网chenying0907出品 23">
            <a:extLst>
              <a:ext uri="{FF2B5EF4-FFF2-40B4-BE49-F238E27FC236}">
                <a16:creationId xmlns:a16="http://schemas.microsoft.com/office/drawing/2014/main" id="{F06B9816-6CEA-4323-95E9-77471C5E2A9D}"/>
              </a:ext>
            </a:extLst>
          </p:cNvPr>
          <p:cNvSpPr/>
          <p:nvPr/>
        </p:nvSpPr>
        <p:spPr>
          <a:xfrm rot="2664103">
            <a:off x="1155492" y="2551040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淘宝网chenying0907出品 24">
            <a:extLst>
              <a:ext uri="{FF2B5EF4-FFF2-40B4-BE49-F238E27FC236}">
                <a16:creationId xmlns:a16="http://schemas.microsoft.com/office/drawing/2014/main" id="{8DA7013C-7357-4E4B-80A5-7C49FFB36C02}"/>
              </a:ext>
            </a:extLst>
          </p:cNvPr>
          <p:cNvSpPr/>
          <p:nvPr/>
        </p:nvSpPr>
        <p:spPr>
          <a:xfrm rot="20599068">
            <a:off x="265660" y="3711493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淘宝网chenying0907出品 35">
            <a:extLst>
              <a:ext uri="{FF2B5EF4-FFF2-40B4-BE49-F238E27FC236}">
                <a16:creationId xmlns:a16="http://schemas.microsoft.com/office/drawing/2014/main" id="{A11D609C-8D3A-4BA4-800E-ED0A1492D126}"/>
              </a:ext>
            </a:extLst>
          </p:cNvPr>
          <p:cNvSpPr/>
          <p:nvPr/>
        </p:nvSpPr>
        <p:spPr>
          <a:xfrm>
            <a:off x="9941909" y="4620000"/>
            <a:ext cx="2237382" cy="192877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淘宝网chenying0907出品 23">
            <a:extLst>
              <a:ext uri="{FF2B5EF4-FFF2-40B4-BE49-F238E27FC236}">
                <a16:creationId xmlns:a16="http://schemas.microsoft.com/office/drawing/2014/main" id="{8AA5B0B9-7C3C-468B-A6F7-6ABD4DB0243E}"/>
              </a:ext>
            </a:extLst>
          </p:cNvPr>
          <p:cNvSpPr/>
          <p:nvPr/>
        </p:nvSpPr>
        <p:spPr>
          <a:xfrm rot="2664103">
            <a:off x="11392595" y="5622495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淘宝网chenying0907出品 25">
            <a:extLst>
              <a:ext uri="{FF2B5EF4-FFF2-40B4-BE49-F238E27FC236}">
                <a16:creationId xmlns:a16="http://schemas.microsoft.com/office/drawing/2014/main" id="{B3B2FF05-ECB1-4ED8-B736-35E5568AC191}"/>
              </a:ext>
            </a:extLst>
          </p:cNvPr>
          <p:cNvSpPr/>
          <p:nvPr/>
        </p:nvSpPr>
        <p:spPr>
          <a:xfrm rot="263506">
            <a:off x="11279811" y="3994224"/>
            <a:ext cx="619331" cy="53390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淘宝网chenying0907出品 26">
            <a:extLst>
              <a:ext uri="{FF2B5EF4-FFF2-40B4-BE49-F238E27FC236}">
                <a16:creationId xmlns:a16="http://schemas.microsoft.com/office/drawing/2014/main" id="{675642B7-2683-4E3A-81DF-1CC01E1E38CD}"/>
              </a:ext>
            </a:extLst>
          </p:cNvPr>
          <p:cNvSpPr/>
          <p:nvPr/>
        </p:nvSpPr>
        <p:spPr>
          <a:xfrm rot="2525770">
            <a:off x="10510104" y="5911625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淘宝网chenying0907出品 32">
            <a:extLst>
              <a:ext uri="{FF2B5EF4-FFF2-40B4-BE49-F238E27FC236}">
                <a16:creationId xmlns:a16="http://schemas.microsoft.com/office/drawing/2014/main" id="{9CDDD8FA-5643-4178-94F3-F4E20CD39DF9}"/>
              </a:ext>
            </a:extLst>
          </p:cNvPr>
          <p:cNvSpPr/>
          <p:nvPr/>
        </p:nvSpPr>
        <p:spPr>
          <a:xfrm rot="1144664">
            <a:off x="10726222" y="3284446"/>
            <a:ext cx="373652" cy="3221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25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淘宝网chenying0907出品 23">
            <a:extLst>
              <a:ext uri="{FF2B5EF4-FFF2-40B4-BE49-F238E27FC236}">
                <a16:creationId xmlns:a16="http://schemas.microsoft.com/office/drawing/2014/main" id="{3F60B0B4-BD13-44A7-81A7-C7A84E2B598B}"/>
              </a:ext>
            </a:extLst>
          </p:cNvPr>
          <p:cNvSpPr/>
          <p:nvPr/>
        </p:nvSpPr>
        <p:spPr>
          <a:xfrm rot="2664103">
            <a:off x="8691094" y="1404627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8" name="淘宝网chenying0907出品 24">
            <a:extLst>
              <a:ext uri="{FF2B5EF4-FFF2-40B4-BE49-F238E27FC236}">
                <a16:creationId xmlns:a16="http://schemas.microsoft.com/office/drawing/2014/main" id="{9A1E661C-8BBB-4582-8AD8-AA5618BE6822}"/>
              </a:ext>
            </a:extLst>
          </p:cNvPr>
          <p:cNvSpPr/>
          <p:nvPr/>
        </p:nvSpPr>
        <p:spPr>
          <a:xfrm rot="20599068">
            <a:off x="11562469" y="5388918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9" name="淘宝网chenying0907出品 25">
            <a:extLst>
              <a:ext uri="{FF2B5EF4-FFF2-40B4-BE49-F238E27FC236}">
                <a16:creationId xmlns:a16="http://schemas.microsoft.com/office/drawing/2014/main" id="{1F86D93D-46AE-44AB-A812-69A6246F4192}"/>
              </a:ext>
            </a:extLst>
          </p:cNvPr>
          <p:cNvSpPr/>
          <p:nvPr/>
        </p:nvSpPr>
        <p:spPr>
          <a:xfrm rot="263506">
            <a:off x="11295667" y="3013992"/>
            <a:ext cx="619331" cy="53390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0" name="淘宝网chenying0907出品 26">
            <a:extLst>
              <a:ext uri="{FF2B5EF4-FFF2-40B4-BE49-F238E27FC236}">
                <a16:creationId xmlns:a16="http://schemas.microsoft.com/office/drawing/2014/main" id="{0FCF9E4D-32FA-4939-9C28-A8D2727818C1}"/>
              </a:ext>
            </a:extLst>
          </p:cNvPr>
          <p:cNvSpPr/>
          <p:nvPr/>
        </p:nvSpPr>
        <p:spPr>
          <a:xfrm rot="2525770">
            <a:off x="10962417" y="4336052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淘宝网chenying0907出品 32">
            <a:extLst>
              <a:ext uri="{FF2B5EF4-FFF2-40B4-BE49-F238E27FC236}">
                <a16:creationId xmlns:a16="http://schemas.microsoft.com/office/drawing/2014/main" id="{353F086A-42A0-42F2-A29A-E4EBA45E4E6E}"/>
              </a:ext>
            </a:extLst>
          </p:cNvPr>
          <p:cNvSpPr/>
          <p:nvPr/>
        </p:nvSpPr>
        <p:spPr>
          <a:xfrm rot="1144664">
            <a:off x="10264955" y="1329672"/>
            <a:ext cx="373652" cy="3221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淘宝网chenying0907出品 35">
            <a:extLst>
              <a:ext uri="{FF2B5EF4-FFF2-40B4-BE49-F238E27FC236}">
                <a16:creationId xmlns:a16="http://schemas.microsoft.com/office/drawing/2014/main" id="{7A3725C5-F81A-41B0-9FEB-4934D2E4A849}"/>
              </a:ext>
            </a:extLst>
          </p:cNvPr>
          <p:cNvSpPr/>
          <p:nvPr/>
        </p:nvSpPr>
        <p:spPr>
          <a:xfrm rot="4274105">
            <a:off x="10809792" y="4822265"/>
            <a:ext cx="1591078" cy="1371618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淘宝网chenying0907出品 30">
            <a:extLst>
              <a:ext uri="{FF2B5EF4-FFF2-40B4-BE49-F238E27FC236}">
                <a16:creationId xmlns:a16="http://schemas.microsoft.com/office/drawing/2014/main" id="{7F73F7CD-D33A-47E2-A3EE-76B9E776E5F3}"/>
              </a:ext>
            </a:extLst>
          </p:cNvPr>
          <p:cNvSpPr/>
          <p:nvPr/>
        </p:nvSpPr>
        <p:spPr>
          <a:xfrm rot="883985">
            <a:off x="2414661" y="2828132"/>
            <a:ext cx="239077" cy="20610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淘宝网chenying0907出品 31">
            <a:extLst>
              <a:ext uri="{FF2B5EF4-FFF2-40B4-BE49-F238E27FC236}">
                <a16:creationId xmlns:a16="http://schemas.microsoft.com/office/drawing/2014/main" id="{C41DAEC7-E293-44B3-B66B-4BE6442B2E3A}"/>
              </a:ext>
            </a:extLst>
          </p:cNvPr>
          <p:cNvSpPr/>
          <p:nvPr/>
        </p:nvSpPr>
        <p:spPr>
          <a:xfrm rot="20608842">
            <a:off x="1662545" y="1152473"/>
            <a:ext cx="546094" cy="470771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5" name="淘宝网chenying0907出品 35">
            <a:extLst>
              <a:ext uri="{FF2B5EF4-FFF2-40B4-BE49-F238E27FC236}">
                <a16:creationId xmlns:a16="http://schemas.microsoft.com/office/drawing/2014/main" id="{2CF6DBFF-19C0-45DA-A5D9-CB33B8358AAE}"/>
              </a:ext>
            </a:extLst>
          </p:cNvPr>
          <p:cNvSpPr/>
          <p:nvPr/>
        </p:nvSpPr>
        <p:spPr>
          <a:xfrm rot="4274105">
            <a:off x="942654" y="3659814"/>
            <a:ext cx="2999117" cy="2585444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6" name="淘宝网chenying0907出品 23">
            <a:extLst>
              <a:ext uri="{FF2B5EF4-FFF2-40B4-BE49-F238E27FC236}">
                <a16:creationId xmlns:a16="http://schemas.microsoft.com/office/drawing/2014/main" id="{B6A5EEDD-42CF-4283-8B50-BEE1F0B4E323}"/>
              </a:ext>
            </a:extLst>
          </p:cNvPr>
          <p:cNvSpPr/>
          <p:nvPr/>
        </p:nvSpPr>
        <p:spPr>
          <a:xfrm rot="2664103">
            <a:off x="1447345" y="3654100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淘宝网chenying0907出品 24">
            <a:extLst>
              <a:ext uri="{FF2B5EF4-FFF2-40B4-BE49-F238E27FC236}">
                <a16:creationId xmlns:a16="http://schemas.microsoft.com/office/drawing/2014/main" id="{446898B4-E463-413D-98CA-73905AAB4DD7}"/>
              </a:ext>
            </a:extLst>
          </p:cNvPr>
          <p:cNvSpPr/>
          <p:nvPr/>
        </p:nvSpPr>
        <p:spPr>
          <a:xfrm rot="20599068">
            <a:off x="1635273" y="5018890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淘宝网chenying0907出品 26">
            <a:extLst>
              <a:ext uri="{FF2B5EF4-FFF2-40B4-BE49-F238E27FC236}">
                <a16:creationId xmlns:a16="http://schemas.microsoft.com/office/drawing/2014/main" id="{2D353A4F-8B59-4D68-9CFA-48DAF642445F}"/>
              </a:ext>
            </a:extLst>
          </p:cNvPr>
          <p:cNvSpPr/>
          <p:nvPr/>
        </p:nvSpPr>
        <p:spPr>
          <a:xfrm rot="2525770">
            <a:off x="3066457" y="5712153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5AE5FCF-BD5D-42BF-ACCB-8C6E7045C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08" y="-447836"/>
            <a:ext cx="3768475" cy="7421726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A3B3FDA4-3B0E-4BA7-9813-E4E344CAC0ED}"/>
              </a:ext>
            </a:extLst>
          </p:cNvPr>
          <p:cNvGrpSpPr/>
          <p:nvPr/>
        </p:nvGrpSpPr>
        <p:grpSpPr>
          <a:xfrm>
            <a:off x="458514" y="1651232"/>
            <a:ext cx="2585620" cy="4589690"/>
            <a:chOff x="458514" y="1651232"/>
            <a:chExt cx="2585620" cy="458969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CD3A0A7D-1644-45E2-9A33-DBEAC7529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91" y="1651232"/>
              <a:ext cx="2330472" cy="4589690"/>
            </a:xfrm>
            <a:prstGeom prst="rect">
              <a:avLst/>
            </a:prstGeom>
          </p:spPr>
        </p:pic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1DB9EDC5-116C-4850-9FBF-7EAE8337A292}"/>
                </a:ext>
              </a:extLst>
            </p:cNvPr>
            <p:cNvGrpSpPr/>
            <p:nvPr/>
          </p:nvGrpSpPr>
          <p:grpSpPr>
            <a:xfrm>
              <a:off x="458514" y="2546750"/>
              <a:ext cx="2585620" cy="479613"/>
              <a:chOff x="1412111" y="2241575"/>
              <a:chExt cx="3076284" cy="1032676"/>
            </a:xfrm>
          </p:grpSpPr>
          <p:sp>
            <p:nvSpPr>
              <p:cNvPr id="34" name="ïṩliḑè">
                <a:extLst>
                  <a:ext uri="{FF2B5EF4-FFF2-40B4-BE49-F238E27FC236}">
                    <a16:creationId xmlns:a16="http://schemas.microsoft.com/office/drawing/2014/main" id="{60DC950B-2AF0-4329-BB5B-5F5C6977D159}"/>
                  </a:ext>
                </a:extLst>
              </p:cNvPr>
              <p:cNvSpPr/>
              <p:nvPr/>
            </p:nvSpPr>
            <p:spPr bwMode="auto">
              <a:xfrm>
                <a:off x="2438263" y="2241575"/>
                <a:ext cx="510902" cy="1032675"/>
              </a:xfrm>
              <a:custGeom>
                <a:avLst/>
                <a:gdLst>
                  <a:gd name="T0" fmla="*/ 0 w 127"/>
                  <a:gd name="T1" fmla="*/ 203 h 258"/>
                  <a:gd name="T2" fmla="*/ 0 w 127"/>
                  <a:gd name="T3" fmla="*/ 203 h 258"/>
                  <a:gd name="T4" fmla="*/ 64 w 127"/>
                  <a:gd name="T5" fmla="*/ 258 h 258"/>
                  <a:gd name="T6" fmla="*/ 127 w 127"/>
                  <a:gd name="T7" fmla="*/ 203 h 258"/>
                  <a:gd name="T8" fmla="*/ 127 w 127"/>
                  <a:gd name="T9" fmla="*/ 0 h 258"/>
                  <a:gd name="T10" fmla="*/ 44 w 127"/>
                  <a:gd name="T11" fmla="*/ 0 h 258"/>
                  <a:gd name="T12" fmla="*/ 0 w 127"/>
                  <a:gd name="T13" fmla="*/ 20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258">
                    <a:moveTo>
                      <a:pt x="0" y="203"/>
                    </a:move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34"/>
                      <a:pt x="29" y="258"/>
                      <a:pt x="64" y="258"/>
                    </a:cubicBezTo>
                    <a:cubicBezTo>
                      <a:pt x="99" y="258"/>
                      <a:pt x="127" y="233"/>
                      <a:pt x="127" y="203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A6ACC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íṧ1ídé">
                <a:extLst>
                  <a:ext uri="{FF2B5EF4-FFF2-40B4-BE49-F238E27FC236}">
                    <a16:creationId xmlns:a16="http://schemas.microsoft.com/office/drawing/2014/main" id="{EDCE5B7A-09A2-46BD-9E1B-9C8934A7BE92}"/>
                  </a:ext>
                </a:extLst>
              </p:cNvPr>
              <p:cNvSpPr/>
              <p:nvPr/>
            </p:nvSpPr>
            <p:spPr bwMode="auto">
              <a:xfrm>
                <a:off x="3286142" y="2241575"/>
                <a:ext cx="689176" cy="1032675"/>
              </a:xfrm>
              <a:custGeom>
                <a:avLst/>
                <a:gdLst>
                  <a:gd name="T0" fmla="*/ 171 w 172"/>
                  <a:gd name="T1" fmla="*/ 203 h 258"/>
                  <a:gd name="T2" fmla="*/ 83 w 172"/>
                  <a:gd name="T3" fmla="*/ 0 h 258"/>
                  <a:gd name="T4" fmla="*/ 0 w 172"/>
                  <a:gd name="T5" fmla="*/ 0 h 258"/>
                  <a:gd name="T6" fmla="*/ 44 w 172"/>
                  <a:gd name="T7" fmla="*/ 203 h 258"/>
                  <a:gd name="T8" fmla="*/ 45 w 172"/>
                  <a:gd name="T9" fmla="*/ 203 h 258"/>
                  <a:gd name="T10" fmla="*/ 109 w 172"/>
                  <a:gd name="T11" fmla="*/ 258 h 258"/>
                  <a:gd name="T12" fmla="*/ 172 w 172"/>
                  <a:gd name="T13" fmla="*/ 203 h 258"/>
                  <a:gd name="T14" fmla="*/ 171 w 172"/>
                  <a:gd name="T15" fmla="*/ 20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2" h="258">
                    <a:moveTo>
                      <a:pt x="171" y="203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4" y="203"/>
                      <a:pt x="44" y="203"/>
                      <a:pt x="44" y="203"/>
                    </a:cubicBezTo>
                    <a:cubicBezTo>
                      <a:pt x="45" y="203"/>
                      <a:pt x="45" y="203"/>
                      <a:pt x="45" y="203"/>
                    </a:cubicBezTo>
                    <a:cubicBezTo>
                      <a:pt x="45" y="234"/>
                      <a:pt x="73" y="258"/>
                      <a:pt x="109" y="258"/>
                    </a:cubicBezTo>
                    <a:cubicBezTo>
                      <a:pt x="144" y="258"/>
                      <a:pt x="172" y="233"/>
                      <a:pt x="172" y="203"/>
                    </a:cubicBezTo>
                    <a:lnTo>
                      <a:pt x="171" y="203"/>
                    </a:lnTo>
                    <a:close/>
                  </a:path>
                </a:pathLst>
              </a:custGeom>
              <a:solidFill>
                <a:srgbClr val="A6ACC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ïṣľíḑè">
                <a:extLst>
                  <a:ext uri="{FF2B5EF4-FFF2-40B4-BE49-F238E27FC236}">
                    <a16:creationId xmlns:a16="http://schemas.microsoft.com/office/drawing/2014/main" id="{2C761120-54F9-4869-ABF7-5B150FC5F378}"/>
                  </a:ext>
                </a:extLst>
              </p:cNvPr>
              <p:cNvSpPr/>
              <p:nvPr/>
            </p:nvSpPr>
            <p:spPr bwMode="auto">
              <a:xfrm>
                <a:off x="1412111" y="2241575"/>
                <a:ext cx="865271" cy="1032675"/>
              </a:xfrm>
              <a:custGeom>
                <a:avLst/>
                <a:gdLst>
                  <a:gd name="T0" fmla="*/ 216 w 216"/>
                  <a:gd name="T1" fmla="*/ 0 h 258"/>
                  <a:gd name="T2" fmla="*/ 129 w 216"/>
                  <a:gd name="T3" fmla="*/ 200 h 258"/>
                  <a:gd name="T4" fmla="*/ 128 w 216"/>
                  <a:gd name="T5" fmla="*/ 203 h 258"/>
                  <a:gd name="T6" fmla="*/ 128 w 216"/>
                  <a:gd name="T7" fmla="*/ 203 h 258"/>
                  <a:gd name="T8" fmla="*/ 64 w 216"/>
                  <a:gd name="T9" fmla="*/ 258 h 258"/>
                  <a:gd name="T10" fmla="*/ 0 w 216"/>
                  <a:gd name="T11" fmla="*/ 203 h 258"/>
                  <a:gd name="T12" fmla="*/ 11 w 216"/>
                  <a:gd name="T13" fmla="*/ 185 h 258"/>
                  <a:gd name="T14" fmla="*/ 133 w 216"/>
                  <a:gd name="T15" fmla="*/ 0 h 258"/>
                  <a:gd name="T16" fmla="*/ 216 w 216"/>
                  <a:gd name="T17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" h="258">
                    <a:moveTo>
                      <a:pt x="216" y="0"/>
                    </a:moveTo>
                    <a:cubicBezTo>
                      <a:pt x="129" y="200"/>
                      <a:pt x="129" y="200"/>
                      <a:pt x="129" y="200"/>
                    </a:cubicBezTo>
                    <a:cubicBezTo>
                      <a:pt x="128" y="203"/>
                      <a:pt x="128" y="203"/>
                      <a:pt x="128" y="203"/>
                    </a:cubicBezTo>
                    <a:cubicBezTo>
                      <a:pt x="128" y="203"/>
                      <a:pt x="128" y="203"/>
                      <a:pt x="128" y="203"/>
                    </a:cubicBezTo>
                    <a:cubicBezTo>
                      <a:pt x="128" y="233"/>
                      <a:pt x="99" y="258"/>
                      <a:pt x="64" y="258"/>
                    </a:cubicBezTo>
                    <a:cubicBezTo>
                      <a:pt x="29" y="258"/>
                      <a:pt x="0" y="234"/>
                      <a:pt x="0" y="203"/>
                    </a:cubicBezTo>
                    <a:cubicBezTo>
                      <a:pt x="11" y="185"/>
                      <a:pt x="11" y="185"/>
                      <a:pt x="11" y="18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A6ACC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îṡļïḍe">
                <a:extLst>
                  <a:ext uri="{FF2B5EF4-FFF2-40B4-BE49-F238E27FC236}">
                    <a16:creationId xmlns:a16="http://schemas.microsoft.com/office/drawing/2014/main" id="{4382C0A6-206C-4632-9ED9-849F7A9BE751}"/>
                  </a:ext>
                </a:extLst>
              </p:cNvPr>
              <p:cNvSpPr/>
              <p:nvPr/>
            </p:nvSpPr>
            <p:spPr bwMode="auto">
              <a:xfrm>
                <a:off x="1925186" y="2241575"/>
                <a:ext cx="689176" cy="1032675"/>
              </a:xfrm>
              <a:custGeom>
                <a:avLst/>
                <a:gdLst>
                  <a:gd name="T0" fmla="*/ 0 w 172"/>
                  <a:gd name="T1" fmla="*/ 203 h 258"/>
                  <a:gd name="T2" fmla="*/ 0 w 172"/>
                  <a:gd name="T3" fmla="*/ 203 h 258"/>
                  <a:gd name="T4" fmla="*/ 64 w 172"/>
                  <a:gd name="T5" fmla="*/ 258 h 258"/>
                  <a:gd name="T6" fmla="*/ 128 w 172"/>
                  <a:gd name="T7" fmla="*/ 203 h 258"/>
                  <a:gd name="T8" fmla="*/ 128 w 172"/>
                  <a:gd name="T9" fmla="*/ 203 h 258"/>
                  <a:gd name="T10" fmla="*/ 172 w 172"/>
                  <a:gd name="T11" fmla="*/ 0 h 258"/>
                  <a:gd name="T12" fmla="*/ 88 w 172"/>
                  <a:gd name="T13" fmla="*/ 0 h 258"/>
                  <a:gd name="T14" fmla="*/ 0 w 172"/>
                  <a:gd name="T15" fmla="*/ 20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2" h="258">
                    <a:moveTo>
                      <a:pt x="0" y="203"/>
                    </a:move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34"/>
                      <a:pt x="28" y="258"/>
                      <a:pt x="64" y="258"/>
                    </a:cubicBezTo>
                    <a:cubicBezTo>
                      <a:pt x="99" y="258"/>
                      <a:pt x="128" y="233"/>
                      <a:pt x="128" y="203"/>
                    </a:cubicBezTo>
                    <a:cubicBezTo>
                      <a:pt x="128" y="203"/>
                      <a:pt x="128" y="203"/>
                      <a:pt x="128" y="203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88" y="0"/>
                      <a:pt x="88" y="0"/>
                      <a:pt x="88" y="0"/>
                    </a:cubicBez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íšļidé">
                <a:extLst>
                  <a:ext uri="{FF2B5EF4-FFF2-40B4-BE49-F238E27FC236}">
                    <a16:creationId xmlns:a16="http://schemas.microsoft.com/office/drawing/2014/main" id="{89F612A1-E39A-4662-B352-2267207C4E7E}"/>
                  </a:ext>
                </a:extLst>
              </p:cNvPr>
              <p:cNvSpPr/>
              <p:nvPr/>
            </p:nvSpPr>
            <p:spPr bwMode="auto">
              <a:xfrm>
                <a:off x="2949166" y="2241575"/>
                <a:ext cx="513077" cy="1032675"/>
              </a:xfrm>
              <a:custGeom>
                <a:avLst/>
                <a:gdLst>
                  <a:gd name="T0" fmla="*/ 84 w 128"/>
                  <a:gd name="T1" fmla="*/ 0 h 258"/>
                  <a:gd name="T2" fmla="*/ 0 w 128"/>
                  <a:gd name="T3" fmla="*/ 0 h 258"/>
                  <a:gd name="T4" fmla="*/ 0 w 128"/>
                  <a:gd name="T5" fmla="*/ 203 h 258"/>
                  <a:gd name="T6" fmla="*/ 64 w 128"/>
                  <a:gd name="T7" fmla="*/ 258 h 258"/>
                  <a:gd name="T8" fmla="*/ 128 w 128"/>
                  <a:gd name="T9" fmla="*/ 203 h 258"/>
                  <a:gd name="T10" fmla="*/ 128 w 128"/>
                  <a:gd name="T11" fmla="*/ 203 h 258"/>
                  <a:gd name="T12" fmla="*/ 84 w 128"/>
                  <a:gd name="T13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" h="258">
                    <a:moveTo>
                      <a:pt x="8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34"/>
                      <a:pt x="29" y="258"/>
                      <a:pt x="64" y="258"/>
                    </a:cubicBezTo>
                    <a:cubicBezTo>
                      <a:pt x="100" y="258"/>
                      <a:pt x="128" y="233"/>
                      <a:pt x="128" y="203"/>
                    </a:cubicBezTo>
                    <a:cubicBezTo>
                      <a:pt x="128" y="203"/>
                      <a:pt x="128" y="203"/>
                      <a:pt x="128" y="203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F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îṥ1îḓè">
                <a:extLst>
                  <a:ext uri="{FF2B5EF4-FFF2-40B4-BE49-F238E27FC236}">
                    <a16:creationId xmlns:a16="http://schemas.microsoft.com/office/drawing/2014/main" id="{C674C11E-EAC0-40B8-924E-DC815A8E4852}"/>
                  </a:ext>
                </a:extLst>
              </p:cNvPr>
              <p:cNvSpPr/>
              <p:nvPr/>
            </p:nvSpPr>
            <p:spPr bwMode="auto">
              <a:xfrm>
                <a:off x="2949166" y="2241575"/>
                <a:ext cx="513077" cy="1032675"/>
              </a:xfrm>
              <a:custGeom>
                <a:avLst/>
                <a:gdLst>
                  <a:gd name="T0" fmla="*/ 84 w 128"/>
                  <a:gd name="T1" fmla="*/ 0 h 258"/>
                  <a:gd name="T2" fmla="*/ 0 w 128"/>
                  <a:gd name="T3" fmla="*/ 0 h 258"/>
                  <a:gd name="T4" fmla="*/ 0 w 128"/>
                  <a:gd name="T5" fmla="*/ 203 h 258"/>
                  <a:gd name="T6" fmla="*/ 64 w 128"/>
                  <a:gd name="T7" fmla="*/ 258 h 258"/>
                  <a:gd name="T8" fmla="*/ 128 w 128"/>
                  <a:gd name="T9" fmla="*/ 203 h 258"/>
                  <a:gd name="T10" fmla="*/ 128 w 128"/>
                  <a:gd name="T11" fmla="*/ 203 h 258"/>
                  <a:gd name="T12" fmla="*/ 84 w 128"/>
                  <a:gd name="T13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" h="258">
                    <a:moveTo>
                      <a:pt x="8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34"/>
                      <a:pt x="29" y="258"/>
                      <a:pt x="64" y="258"/>
                    </a:cubicBezTo>
                    <a:cubicBezTo>
                      <a:pt x="100" y="258"/>
                      <a:pt x="128" y="233"/>
                      <a:pt x="128" y="203"/>
                    </a:cubicBezTo>
                    <a:cubicBezTo>
                      <a:pt x="128" y="203"/>
                      <a:pt x="128" y="203"/>
                      <a:pt x="128" y="203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ïṩḷïďé">
                <a:extLst>
                  <a:ext uri="{FF2B5EF4-FFF2-40B4-BE49-F238E27FC236}">
                    <a16:creationId xmlns:a16="http://schemas.microsoft.com/office/drawing/2014/main" id="{FBFE8DA9-4EA0-40D3-82B1-01C4990432DE}"/>
                  </a:ext>
                </a:extLst>
              </p:cNvPr>
              <p:cNvSpPr/>
              <p:nvPr/>
            </p:nvSpPr>
            <p:spPr bwMode="auto">
              <a:xfrm>
                <a:off x="3618773" y="2241575"/>
                <a:ext cx="869622" cy="1032675"/>
              </a:xfrm>
              <a:custGeom>
                <a:avLst/>
                <a:gdLst>
                  <a:gd name="T0" fmla="*/ 216 w 217"/>
                  <a:gd name="T1" fmla="*/ 203 h 258"/>
                  <a:gd name="T2" fmla="*/ 84 w 217"/>
                  <a:gd name="T3" fmla="*/ 0 h 258"/>
                  <a:gd name="T4" fmla="*/ 0 w 217"/>
                  <a:gd name="T5" fmla="*/ 0 h 258"/>
                  <a:gd name="T6" fmla="*/ 88 w 217"/>
                  <a:gd name="T7" fmla="*/ 203 h 258"/>
                  <a:gd name="T8" fmla="*/ 89 w 217"/>
                  <a:gd name="T9" fmla="*/ 203 h 258"/>
                  <a:gd name="T10" fmla="*/ 153 w 217"/>
                  <a:gd name="T11" fmla="*/ 258 h 258"/>
                  <a:gd name="T12" fmla="*/ 217 w 217"/>
                  <a:gd name="T13" fmla="*/ 203 h 258"/>
                  <a:gd name="T14" fmla="*/ 216 w 217"/>
                  <a:gd name="T15" fmla="*/ 20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7" h="258">
                    <a:moveTo>
                      <a:pt x="216" y="203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8" y="203"/>
                      <a:pt x="88" y="203"/>
                      <a:pt x="88" y="203"/>
                    </a:cubicBezTo>
                    <a:cubicBezTo>
                      <a:pt x="89" y="203"/>
                      <a:pt x="89" y="203"/>
                      <a:pt x="89" y="203"/>
                    </a:cubicBezTo>
                    <a:cubicBezTo>
                      <a:pt x="89" y="234"/>
                      <a:pt x="117" y="258"/>
                      <a:pt x="153" y="258"/>
                    </a:cubicBezTo>
                    <a:cubicBezTo>
                      <a:pt x="188" y="258"/>
                      <a:pt x="217" y="233"/>
                      <a:pt x="217" y="203"/>
                    </a:cubicBezTo>
                    <a:lnTo>
                      <a:pt x="216" y="20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îŝḻidè">
                <a:extLst>
                  <a:ext uri="{FF2B5EF4-FFF2-40B4-BE49-F238E27FC236}">
                    <a16:creationId xmlns:a16="http://schemas.microsoft.com/office/drawing/2014/main" id="{40EEBE71-5872-4EE1-B4E4-143B6A901C08}"/>
                  </a:ext>
                </a:extLst>
              </p:cNvPr>
              <p:cNvSpPr/>
              <p:nvPr/>
            </p:nvSpPr>
            <p:spPr bwMode="auto">
              <a:xfrm>
                <a:off x="3975318" y="3054672"/>
                <a:ext cx="510902" cy="219579"/>
              </a:xfrm>
              <a:custGeom>
                <a:avLst/>
                <a:gdLst>
                  <a:gd name="T0" fmla="*/ 127 w 127"/>
                  <a:gd name="T1" fmla="*/ 0 h 55"/>
                  <a:gd name="T2" fmla="*/ 64 w 127"/>
                  <a:gd name="T3" fmla="*/ 55 h 55"/>
                  <a:gd name="T4" fmla="*/ 0 w 127"/>
                  <a:gd name="T5" fmla="*/ 0 h 55"/>
                  <a:gd name="T6" fmla="*/ 127 w 127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55">
                    <a:moveTo>
                      <a:pt x="127" y="0"/>
                    </a:moveTo>
                    <a:cubicBezTo>
                      <a:pt x="127" y="30"/>
                      <a:pt x="99" y="55"/>
                      <a:pt x="64" y="55"/>
                    </a:cubicBezTo>
                    <a:cubicBezTo>
                      <a:pt x="28" y="55"/>
                      <a:pt x="0" y="31"/>
                      <a:pt x="0" y="0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C4F98F88-9BCC-4EEA-8864-7E54044B7BE1}"/>
                </a:ext>
              </a:extLst>
            </p:cNvPr>
            <p:cNvGrpSpPr/>
            <p:nvPr/>
          </p:nvGrpSpPr>
          <p:grpSpPr>
            <a:xfrm>
              <a:off x="1017252" y="3338664"/>
              <a:ext cx="1474101" cy="1995525"/>
              <a:chOff x="3240461" y="3508501"/>
              <a:chExt cx="476623" cy="645214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C392C777-902F-4595-91F1-6748E3661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0462" y="3508501"/>
                <a:ext cx="218081" cy="31141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2DDEC434-316D-41A1-92A3-F78726533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9412" y="3508501"/>
                <a:ext cx="217672" cy="31141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9F45F676-4AE0-4687-AC35-1D4953899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9412" y="3839863"/>
                <a:ext cx="217672" cy="31141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8830C83A-966F-4264-A89C-B5473D1F1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0461" y="3842303"/>
                <a:ext cx="217672" cy="311412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EA5B0C20-A676-424C-B839-AB45692353D0}"/>
              </a:ext>
            </a:extLst>
          </p:cNvPr>
          <p:cNvGrpSpPr/>
          <p:nvPr/>
        </p:nvGrpSpPr>
        <p:grpSpPr>
          <a:xfrm>
            <a:off x="4918383" y="3937350"/>
            <a:ext cx="2529182" cy="543712"/>
            <a:chOff x="4350465" y="4795250"/>
            <a:chExt cx="2529182" cy="543712"/>
          </a:xfrm>
        </p:grpSpPr>
        <p:pic>
          <p:nvPicPr>
            <p:cNvPr id="43" name="Picture 2" descr="https://timgsa.baidu.com/timg?image&amp;quality=80&amp;size=b9999_10000&amp;sec=1531557841528&amp;di=93f2e3cf9f4f909cd6d788d5e5ae8689&amp;imgtype=0&amp;src=http%3A%2F%2Fpic.qqtn.com%2Fup%2F2018-2%2F15184007533544538.jpg">
              <a:extLst>
                <a:ext uri="{FF2B5EF4-FFF2-40B4-BE49-F238E27FC236}">
                  <a16:creationId xmlns:a16="http://schemas.microsoft.com/office/drawing/2014/main" id="{FCF81A14-F42A-4E1D-B261-C9088403B5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465" y="4833000"/>
              <a:ext cx="434474" cy="43447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569FFE22-D6E2-4EE3-BE8F-E1C95E569F2D}"/>
                </a:ext>
              </a:extLst>
            </p:cNvPr>
            <p:cNvSpPr/>
            <p:nvPr/>
          </p:nvSpPr>
          <p:spPr>
            <a:xfrm flipH="1">
              <a:off x="4833332" y="4827762"/>
              <a:ext cx="2033176" cy="439551"/>
            </a:xfrm>
            <a:custGeom>
              <a:avLst/>
              <a:gdLst>
                <a:gd name="connsiteX0" fmla="*/ 1845768 w 2033176"/>
                <a:gd name="connsiteY0" fmla="*/ 0 h 439551"/>
                <a:gd name="connsiteX1" fmla="*/ 1709561 w 2033176"/>
                <a:gd name="connsiteY1" fmla="*/ 0 h 439551"/>
                <a:gd name="connsiteX2" fmla="*/ 196047 w 2033176"/>
                <a:gd name="connsiteY2" fmla="*/ 0 h 439551"/>
                <a:gd name="connsiteX3" fmla="*/ 59840 w 2033176"/>
                <a:gd name="connsiteY3" fmla="*/ 0 h 439551"/>
                <a:gd name="connsiteX4" fmla="*/ 0 w 2033176"/>
                <a:gd name="connsiteY4" fmla="*/ 59840 h 439551"/>
                <a:gd name="connsiteX5" fmla="*/ 0 w 2033176"/>
                <a:gd name="connsiteY5" fmla="*/ 379711 h 439551"/>
                <a:gd name="connsiteX6" fmla="*/ 59840 w 2033176"/>
                <a:gd name="connsiteY6" fmla="*/ 439551 h 439551"/>
                <a:gd name="connsiteX7" fmla="*/ 196047 w 2033176"/>
                <a:gd name="connsiteY7" fmla="*/ 439551 h 439551"/>
                <a:gd name="connsiteX8" fmla="*/ 1709561 w 2033176"/>
                <a:gd name="connsiteY8" fmla="*/ 439551 h 439551"/>
                <a:gd name="connsiteX9" fmla="*/ 1845768 w 2033176"/>
                <a:gd name="connsiteY9" fmla="*/ 439551 h 439551"/>
                <a:gd name="connsiteX10" fmla="*/ 1905608 w 2033176"/>
                <a:gd name="connsiteY10" fmla="*/ 379711 h 439551"/>
                <a:gd name="connsiteX11" fmla="*/ 1905608 w 2033176"/>
                <a:gd name="connsiteY11" fmla="*/ 291220 h 439551"/>
                <a:gd name="connsiteX12" fmla="*/ 2033176 w 2033176"/>
                <a:gd name="connsiteY12" fmla="*/ 219776 h 439551"/>
                <a:gd name="connsiteX13" fmla="*/ 1905608 w 2033176"/>
                <a:gd name="connsiteY13" fmla="*/ 148331 h 439551"/>
                <a:gd name="connsiteX14" fmla="*/ 1905608 w 2033176"/>
                <a:gd name="connsiteY14" fmla="*/ 59840 h 439551"/>
                <a:gd name="connsiteX15" fmla="*/ 1845768 w 2033176"/>
                <a:gd name="connsiteY15" fmla="*/ 0 h 43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33176" h="439551">
                  <a:moveTo>
                    <a:pt x="1845768" y="0"/>
                  </a:moveTo>
                  <a:lnTo>
                    <a:pt x="1709561" y="0"/>
                  </a:lnTo>
                  <a:lnTo>
                    <a:pt x="196047" y="0"/>
                  </a:lnTo>
                  <a:lnTo>
                    <a:pt x="59840" y="0"/>
                  </a:lnTo>
                  <a:cubicBezTo>
                    <a:pt x="26791" y="0"/>
                    <a:pt x="0" y="26791"/>
                    <a:pt x="0" y="59840"/>
                  </a:cubicBezTo>
                  <a:lnTo>
                    <a:pt x="0" y="379711"/>
                  </a:lnTo>
                  <a:cubicBezTo>
                    <a:pt x="0" y="412760"/>
                    <a:pt x="26791" y="439551"/>
                    <a:pt x="59840" y="439551"/>
                  </a:cubicBezTo>
                  <a:lnTo>
                    <a:pt x="196047" y="439551"/>
                  </a:lnTo>
                  <a:lnTo>
                    <a:pt x="1709561" y="439551"/>
                  </a:lnTo>
                  <a:lnTo>
                    <a:pt x="1845768" y="439551"/>
                  </a:lnTo>
                  <a:cubicBezTo>
                    <a:pt x="1878817" y="439551"/>
                    <a:pt x="1905608" y="412760"/>
                    <a:pt x="1905608" y="379711"/>
                  </a:cubicBezTo>
                  <a:lnTo>
                    <a:pt x="1905608" y="291220"/>
                  </a:lnTo>
                  <a:lnTo>
                    <a:pt x="2033176" y="219776"/>
                  </a:lnTo>
                  <a:lnTo>
                    <a:pt x="1905608" y="148331"/>
                  </a:lnTo>
                  <a:lnTo>
                    <a:pt x="1905608" y="59840"/>
                  </a:lnTo>
                  <a:cubicBezTo>
                    <a:pt x="1905608" y="26791"/>
                    <a:pt x="1878817" y="0"/>
                    <a:pt x="1845768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3C5210E6-10C7-4691-9CED-BFD9A9F79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14577" y="4795250"/>
              <a:ext cx="1965070" cy="543712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028A698-6956-4B04-970E-7971DA4031AC}"/>
              </a:ext>
            </a:extLst>
          </p:cNvPr>
          <p:cNvGrpSpPr/>
          <p:nvPr/>
        </p:nvGrpSpPr>
        <p:grpSpPr>
          <a:xfrm>
            <a:off x="4918383" y="1151762"/>
            <a:ext cx="2612687" cy="1297625"/>
            <a:chOff x="4364457" y="1178556"/>
            <a:chExt cx="2612687" cy="1297625"/>
          </a:xfrm>
        </p:grpSpPr>
        <p:pic>
          <p:nvPicPr>
            <p:cNvPr id="47" name="Picture 4" descr="https://timgsa.baidu.com/timg?image&amp;quality=80&amp;size=b9999_10000&amp;sec=1531557891935&amp;di=549b0e656f7077315379b9576b0944db&amp;imgtype=0&amp;src=http%3A%2F%2Fpic.qqtn.com%2Fup%2F2017-12%2F15143462704019971.jpg">
              <a:extLst>
                <a:ext uri="{FF2B5EF4-FFF2-40B4-BE49-F238E27FC236}">
                  <a16:creationId xmlns:a16="http://schemas.microsoft.com/office/drawing/2014/main" id="{7F692348-C01B-4CAD-A204-84A9E43C4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42670" y="1178556"/>
              <a:ext cx="434474" cy="43447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BB5AE20-D515-42B9-B7A7-2BD7B4ED8448}"/>
                </a:ext>
              </a:extLst>
            </p:cNvPr>
            <p:cNvSpPr/>
            <p:nvPr/>
          </p:nvSpPr>
          <p:spPr>
            <a:xfrm rot="5400000" flipH="1">
              <a:off x="4773887" y="769126"/>
              <a:ext cx="1293386" cy="2112245"/>
            </a:xfrm>
            <a:custGeom>
              <a:avLst/>
              <a:gdLst>
                <a:gd name="connsiteX0" fmla="*/ 1293386 w 1293386"/>
                <a:gd name="connsiteY0" fmla="*/ 405168 h 2112245"/>
                <a:gd name="connsiteX1" fmla="*/ 1293386 w 1293386"/>
                <a:gd name="connsiteY1" fmla="*/ 405168 h 2112245"/>
                <a:gd name="connsiteX2" fmla="*/ 1293386 w 1293386"/>
                <a:gd name="connsiteY2" fmla="*/ 145622 h 2112245"/>
                <a:gd name="connsiteX3" fmla="*/ 1266781 w 1293386"/>
                <a:gd name="connsiteY3" fmla="*/ 119017 h 2112245"/>
                <a:gd name="connsiteX4" fmla="*/ 1079850 w 1293386"/>
                <a:gd name="connsiteY4" fmla="*/ 119017 h 2112245"/>
                <a:gd name="connsiteX5" fmla="*/ 1013193 w 1293386"/>
                <a:gd name="connsiteY5" fmla="*/ 0 h 2112245"/>
                <a:gd name="connsiteX6" fmla="*/ 946536 w 1293386"/>
                <a:gd name="connsiteY6" fmla="*/ 119017 h 2112245"/>
                <a:gd name="connsiteX7" fmla="*/ 26605 w 1293386"/>
                <a:gd name="connsiteY7" fmla="*/ 119016 h 2112245"/>
                <a:gd name="connsiteX8" fmla="*/ 0 w 1293386"/>
                <a:gd name="connsiteY8" fmla="*/ 145621 h 2112245"/>
                <a:gd name="connsiteX9" fmla="*/ 0 w 1293386"/>
                <a:gd name="connsiteY9" fmla="*/ 405167 h 2112245"/>
                <a:gd name="connsiteX10" fmla="*/ 0 w 1293386"/>
                <a:gd name="connsiteY10" fmla="*/ 1826093 h 2112245"/>
                <a:gd name="connsiteX11" fmla="*/ 0 w 1293386"/>
                <a:gd name="connsiteY11" fmla="*/ 2085639 h 2112245"/>
                <a:gd name="connsiteX12" fmla="*/ 26605 w 1293386"/>
                <a:gd name="connsiteY12" fmla="*/ 2112244 h 2112245"/>
                <a:gd name="connsiteX13" fmla="*/ 1266780 w 1293386"/>
                <a:gd name="connsiteY13" fmla="*/ 2112245 h 2112245"/>
                <a:gd name="connsiteX14" fmla="*/ 1293385 w 1293386"/>
                <a:gd name="connsiteY14" fmla="*/ 2085640 h 211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3386" h="2112245">
                  <a:moveTo>
                    <a:pt x="1293386" y="405168"/>
                  </a:moveTo>
                  <a:lnTo>
                    <a:pt x="1293386" y="405168"/>
                  </a:lnTo>
                  <a:lnTo>
                    <a:pt x="1293386" y="145622"/>
                  </a:lnTo>
                  <a:cubicBezTo>
                    <a:pt x="1293386" y="130928"/>
                    <a:pt x="1281475" y="119017"/>
                    <a:pt x="1266781" y="119017"/>
                  </a:cubicBezTo>
                  <a:lnTo>
                    <a:pt x="1079850" y="119017"/>
                  </a:lnTo>
                  <a:lnTo>
                    <a:pt x="1013193" y="0"/>
                  </a:lnTo>
                  <a:lnTo>
                    <a:pt x="946536" y="119017"/>
                  </a:lnTo>
                  <a:lnTo>
                    <a:pt x="26605" y="119016"/>
                  </a:lnTo>
                  <a:cubicBezTo>
                    <a:pt x="11911" y="119016"/>
                    <a:pt x="0" y="130927"/>
                    <a:pt x="0" y="145621"/>
                  </a:cubicBezTo>
                  <a:lnTo>
                    <a:pt x="0" y="405167"/>
                  </a:lnTo>
                  <a:lnTo>
                    <a:pt x="0" y="1826093"/>
                  </a:lnTo>
                  <a:lnTo>
                    <a:pt x="0" y="2085639"/>
                  </a:lnTo>
                  <a:cubicBezTo>
                    <a:pt x="0" y="2100333"/>
                    <a:pt x="11911" y="2112244"/>
                    <a:pt x="26605" y="2112244"/>
                  </a:cubicBezTo>
                  <a:lnTo>
                    <a:pt x="1266780" y="2112245"/>
                  </a:lnTo>
                  <a:cubicBezTo>
                    <a:pt x="1281474" y="2112245"/>
                    <a:pt x="1293385" y="2100334"/>
                    <a:pt x="1293385" y="2085640"/>
                  </a:cubicBezTo>
                  <a:close/>
                </a:path>
              </a:pathLst>
            </a:custGeom>
            <a:solidFill>
              <a:srgbClr val="A0E759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B6252D49-73E8-468F-84F5-45631EAE7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86397" y="1204665"/>
              <a:ext cx="1930820" cy="1271516"/>
            </a:xfrm>
            <a:prstGeom prst="rect">
              <a:avLst/>
            </a:prstGeom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50771FCC-7915-48FA-93BC-699CE54EBDA4}"/>
              </a:ext>
            </a:extLst>
          </p:cNvPr>
          <p:cNvGrpSpPr/>
          <p:nvPr/>
        </p:nvGrpSpPr>
        <p:grpSpPr>
          <a:xfrm>
            <a:off x="4921342" y="2664026"/>
            <a:ext cx="2609728" cy="1028768"/>
            <a:chOff x="4367416" y="2621927"/>
            <a:chExt cx="2609728" cy="1028768"/>
          </a:xfrm>
        </p:grpSpPr>
        <p:pic>
          <p:nvPicPr>
            <p:cNvPr id="51" name="Picture 4" descr="https://timgsa.baidu.com/timg?image&amp;quality=80&amp;size=b9999_10000&amp;sec=1531557891935&amp;di=549b0e656f7077315379b9576b0944db&amp;imgtype=0&amp;src=http%3A%2F%2Fpic.qqtn.com%2Fup%2F2017-12%2F15143462704019971.jpg">
              <a:extLst>
                <a:ext uri="{FF2B5EF4-FFF2-40B4-BE49-F238E27FC236}">
                  <a16:creationId xmlns:a16="http://schemas.microsoft.com/office/drawing/2014/main" id="{F5B05E94-E8C7-4EB3-BAA4-3151BC222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42670" y="2677171"/>
              <a:ext cx="434474" cy="43447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494A928C-1A69-4AFE-99F2-F5A9FDCE3D1E}"/>
                </a:ext>
              </a:extLst>
            </p:cNvPr>
            <p:cNvGrpSpPr/>
            <p:nvPr/>
          </p:nvGrpSpPr>
          <p:grpSpPr>
            <a:xfrm>
              <a:off x="4367416" y="2621927"/>
              <a:ext cx="2109286" cy="1028768"/>
              <a:chOff x="4367416" y="2621927"/>
              <a:chExt cx="2109286" cy="1028768"/>
            </a:xfrm>
          </p:grpSpPr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7F7E7653-B2B7-4A82-B3C2-04B1F5EC6212}"/>
                  </a:ext>
                </a:extLst>
              </p:cNvPr>
              <p:cNvSpPr/>
              <p:nvPr/>
            </p:nvSpPr>
            <p:spPr>
              <a:xfrm rot="5400000" flipH="1">
                <a:off x="4917165" y="2091157"/>
                <a:ext cx="1028768" cy="2090307"/>
              </a:xfrm>
              <a:custGeom>
                <a:avLst/>
                <a:gdLst>
                  <a:gd name="connsiteX0" fmla="*/ 1028768 w 1028768"/>
                  <a:gd name="connsiteY0" fmla="*/ 2059310 h 2090307"/>
                  <a:gd name="connsiteX1" fmla="*/ 1028768 w 1028768"/>
                  <a:gd name="connsiteY1" fmla="*/ 125829 h 2090307"/>
                  <a:gd name="connsiteX2" fmla="*/ 997771 w 1028768"/>
                  <a:gd name="connsiteY2" fmla="*/ 94832 h 2090307"/>
                  <a:gd name="connsiteX3" fmla="*/ 809399 w 1028768"/>
                  <a:gd name="connsiteY3" fmla="*/ 94832 h 2090307"/>
                  <a:gd name="connsiteX4" fmla="*/ 756287 w 1028768"/>
                  <a:gd name="connsiteY4" fmla="*/ 0 h 2090307"/>
                  <a:gd name="connsiteX5" fmla="*/ 703176 w 1028768"/>
                  <a:gd name="connsiteY5" fmla="*/ 94832 h 2090307"/>
                  <a:gd name="connsiteX6" fmla="*/ 30997 w 1028768"/>
                  <a:gd name="connsiteY6" fmla="*/ 94832 h 2090307"/>
                  <a:gd name="connsiteX7" fmla="*/ 0 w 1028768"/>
                  <a:gd name="connsiteY7" fmla="*/ 125829 h 2090307"/>
                  <a:gd name="connsiteX8" fmla="*/ 0 w 1028768"/>
                  <a:gd name="connsiteY8" fmla="*/ 2059310 h 2090307"/>
                  <a:gd name="connsiteX9" fmla="*/ 30997 w 1028768"/>
                  <a:gd name="connsiteY9" fmla="*/ 2090307 h 2090307"/>
                  <a:gd name="connsiteX10" fmla="*/ 997771 w 1028768"/>
                  <a:gd name="connsiteY10" fmla="*/ 2090307 h 2090307"/>
                  <a:gd name="connsiteX11" fmla="*/ 1028768 w 1028768"/>
                  <a:gd name="connsiteY11" fmla="*/ 2059310 h 20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28768" h="2090307">
                    <a:moveTo>
                      <a:pt x="1028768" y="2059310"/>
                    </a:moveTo>
                    <a:lnTo>
                      <a:pt x="1028768" y="125829"/>
                    </a:lnTo>
                    <a:cubicBezTo>
                      <a:pt x="1028768" y="108710"/>
                      <a:pt x="1014890" y="94832"/>
                      <a:pt x="997771" y="94832"/>
                    </a:cubicBezTo>
                    <a:lnTo>
                      <a:pt x="809399" y="94832"/>
                    </a:lnTo>
                    <a:lnTo>
                      <a:pt x="756287" y="0"/>
                    </a:lnTo>
                    <a:lnTo>
                      <a:pt x="703176" y="94832"/>
                    </a:lnTo>
                    <a:lnTo>
                      <a:pt x="30997" y="94832"/>
                    </a:lnTo>
                    <a:cubicBezTo>
                      <a:pt x="13878" y="94832"/>
                      <a:pt x="0" y="108710"/>
                      <a:pt x="0" y="125829"/>
                    </a:cubicBezTo>
                    <a:lnTo>
                      <a:pt x="0" y="2059310"/>
                    </a:lnTo>
                    <a:cubicBezTo>
                      <a:pt x="0" y="2076429"/>
                      <a:pt x="13878" y="2090307"/>
                      <a:pt x="30997" y="2090307"/>
                    </a:cubicBezTo>
                    <a:lnTo>
                      <a:pt x="997771" y="2090307"/>
                    </a:lnTo>
                    <a:cubicBezTo>
                      <a:pt x="1014890" y="2090307"/>
                      <a:pt x="1028768" y="2076429"/>
                      <a:pt x="1028768" y="2059310"/>
                    </a:cubicBezTo>
                    <a:close/>
                  </a:path>
                </a:pathLst>
              </a:custGeom>
              <a:solidFill>
                <a:srgbClr val="A0E759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5694BB16-70AA-45F0-AD92-E5A8C49145A2}"/>
                  </a:ext>
                </a:extLst>
              </p:cNvPr>
              <p:cNvGrpSpPr/>
              <p:nvPr/>
            </p:nvGrpSpPr>
            <p:grpSpPr>
              <a:xfrm>
                <a:off x="4367416" y="2665809"/>
                <a:ext cx="1908382" cy="984885"/>
                <a:chOff x="2330095" y="2191028"/>
                <a:chExt cx="1994062" cy="1253111"/>
              </a:xfrm>
            </p:grpSpPr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F5B76A07-0020-4FBF-9056-604218FA2E80}"/>
                    </a:ext>
                  </a:extLst>
                </p:cNvPr>
                <p:cNvSpPr txBox="1"/>
                <p:nvPr/>
              </p:nvSpPr>
              <p:spPr>
                <a:xfrm>
                  <a:off x="2330095" y="2191028"/>
                  <a:ext cx="1515950" cy="12531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安利云购</a:t>
                  </a:r>
                  <a:endPara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Essentials</a:t>
                  </a:r>
                  <a:r>
                    <a:rPr kumimoji="0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气色锁水面膜，</a:t>
                  </a:r>
                  <a:r>
                    <a:rPr kumimoji="0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专为年轻人设计，高性价比</a:t>
                  </a: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×</a:t>
                  </a:r>
                  <a:r>
                    <a:rPr kumimoji="0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天然成分</a:t>
                  </a:r>
                </a:p>
              </p:txBody>
            </p:sp>
            <p:pic>
              <p:nvPicPr>
                <p:cNvPr id="56" name="图片 55">
                  <a:extLst>
                    <a:ext uri="{FF2B5EF4-FFF2-40B4-BE49-F238E27FC236}">
                      <a16:creationId xmlns:a16="http://schemas.microsoft.com/office/drawing/2014/main" id="{714ADBA8-5111-492B-A39F-312D4A7948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46045" y="2294030"/>
                  <a:ext cx="478112" cy="85946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5" name="L 形 64">
            <a:extLst>
              <a:ext uri="{FF2B5EF4-FFF2-40B4-BE49-F238E27FC236}">
                <a16:creationId xmlns:a16="http://schemas.microsoft.com/office/drawing/2014/main" id="{FC9A1B15-D2A3-40D1-A429-83B9DA61AF26}"/>
              </a:ext>
            </a:extLst>
          </p:cNvPr>
          <p:cNvSpPr/>
          <p:nvPr/>
        </p:nvSpPr>
        <p:spPr>
          <a:xfrm rot="10800000">
            <a:off x="11344424" y="472480"/>
            <a:ext cx="472239" cy="472239"/>
          </a:xfrm>
          <a:prstGeom prst="corner">
            <a:avLst>
              <a:gd name="adj1" fmla="val 25180"/>
              <a:gd name="adj2" fmla="val 2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2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29987 -0.0666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7" y="-333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9987 0.06667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>
            <a:extLst>
              <a:ext uri="{FF2B5EF4-FFF2-40B4-BE49-F238E27FC236}">
                <a16:creationId xmlns:a16="http://schemas.microsoft.com/office/drawing/2014/main" id="{DB853064-DF49-4B41-9CDC-927E9440A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08" y="-447836"/>
            <a:ext cx="3768475" cy="7421726"/>
          </a:xfrm>
          <a:prstGeom prst="rect">
            <a:avLst/>
          </a:prstGeom>
        </p:spPr>
      </p:pic>
      <p:sp>
        <p:nvSpPr>
          <p:cNvPr id="67" name="淘宝网chenying0907出品 35">
            <a:extLst>
              <a:ext uri="{FF2B5EF4-FFF2-40B4-BE49-F238E27FC236}">
                <a16:creationId xmlns:a16="http://schemas.microsoft.com/office/drawing/2014/main" id="{022BB8D4-7681-4722-8B29-0929E34E60A3}"/>
              </a:ext>
            </a:extLst>
          </p:cNvPr>
          <p:cNvSpPr/>
          <p:nvPr/>
        </p:nvSpPr>
        <p:spPr>
          <a:xfrm rot="4274105">
            <a:off x="942654" y="3659814"/>
            <a:ext cx="2999117" cy="2585444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5" name="淘宝网chenying0907出品 23">
            <a:extLst>
              <a:ext uri="{FF2B5EF4-FFF2-40B4-BE49-F238E27FC236}">
                <a16:creationId xmlns:a16="http://schemas.microsoft.com/office/drawing/2014/main" id="{2BD820F6-4BF8-4102-A618-11BE982F9D6E}"/>
              </a:ext>
            </a:extLst>
          </p:cNvPr>
          <p:cNvSpPr/>
          <p:nvPr/>
        </p:nvSpPr>
        <p:spPr>
          <a:xfrm rot="2664103">
            <a:off x="8691094" y="1404627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淘宝网chenying0907出品 24">
            <a:extLst>
              <a:ext uri="{FF2B5EF4-FFF2-40B4-BE49-F238E27FC236}">
                <a16:creationId xmlns:a16="http://schemas.microsoft.com/office/drawing/2014/main" id="{19043A31-714B-4521-BEA1-AD813D11A753}"/>
              </a:ext>
            </a:extLst>
          </p:cNvPr>
          <p:cNvSpPr/>
          <p:nvPr/>
        </p:nvSpPr>
        <p:spPr>
          <a:xfrm rot="20599068">
            <a:off x="11562469" y="5388918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淘宝网chenying0907出品 25">
            <a:extLst>
              <a:ext uri="{FF2B5EF4-FFF2-40B4-BE49-F238E27FC236}">
                <a16:creationId xmlns:a16="http://schemas.microsoft.com/office/drawing/2014/main" id="{4B32A6CF-122B-4A07-826B-7B16F0BC1DE5}"/>
              </a:ext>
            </a:extLst>
          </p:cNvPr>
          <p:cNvSpPr/>
          <p:nvPr/>
        </p:nvSpPr>
        <p:spPr>
          <a:xfrm rot="263506">
            <a:off x="11295667" y="3013992"/>
            <a:ext cx="619331" cy="53390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淘宝网chenying0907出品 26">
            <a:extLst>
              <a:ext uri="{FF2B5EF4-FFF2-40B4-BE49-F238E27FC236}">
                <a16:creationId xmlns:a16="http://schemas.microsoft.com/office/drawing/2014/main" id="{9B97A69D-5A6F-4105-AE21-97F8C308AA09}"/>
              </a:ext>
            </a:extLst>
          </p:cNvPr>
          <p:cNvSpPr/>
          <p:nvPr/>
        </p:nvSpPr>
        <p:spPr>
          <a:xfrm rot="2525770">
            <a:off x="10962417" y="4336052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9" name="淘宝网chenying0907出品 32">
            <a:extLst>
              <a:ext uri="{FF2B5EF4-FFF2-40B4-BE49-F238E27FC236}">
                <a16:creationId xmlns:a16="http://schemas.microsoft.com/office/drawing/2014/main" id="{AC1D600D-6B4A-450D-ACD6-E8C061240BF8}"/>
              </a:ext>
            </a:extLst>
          </p:cNvPr>
          <p:cNvSpPr/>
          <p:nvPr/>
        </p:nvSpPr>
        <p:spPr>
          <a:xfrm rot="1144664">
            <a:off x="10264955" y="1329672"/>
            <a:ext cx="373652" cy="3221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淘宝网chenying0907出品 35">
            <a:extLst>
              <a:ext uri="{FF2B5EF4-FFF2-40B4-BE49-F238E27FC236}">
                <a16:creationId xmlns:a16="http://schemas.microsoft.com/office/drawing/2014/main" id="{43495EB9-B7F3-47A2-89D5-32E0B078A1B0}"/>
              </a:ext>
            </a:extLst>
          </p:cNvPr>
          <p:cNvSpPr/>
          <p:nvPr/>
        </p:nvSpPr>
        <p:spPr>
          <a:xfrm rot="4274105">
            <a:off x="10809792" y="4822265"/>
            <a:ext cx="1591078" cy="1371618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淘宝网chenying0907出品 30">
            <a:extLst>
              <a:ext uri="{FF2B5EF4-FFF2-40B4-BE49-F238E27FC236}">
                <a16:creationId xmlns:a16="http://schemas.microsoft.com/office/drawing/2014/main" id="{15EB3C50-C334-468D-930E-2EEC1D75675E}"/>
              </a:ext>
            </a:extLst>
          </p:cNvPr>
          <p:cNvSpPr/>
          <p:nvPr/>
        </p:nvSpPr>
        <p:spPr>
          <a:xfrm rot="883985">
            <a:off x="2414661" y="2828132"/>
            <a:ext cx="239077" cy="20610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淘宝网chenying0907出品 31">
            <a:extLst>
              <a:ext uri="{FF2B5EF4-FFF2-40B4-BE49-F238E27FC236}">
                <a16:creationId xmlns:a16="http://schemas.microsoft.com/office/drawing/2014/main" id="{D783C03E-5954-40B0-B52E-F5377A2AC75C}"/>
              </a:ext>
            </a:extLst>
          </p:cNvPr>
          <p:cNvSpPr/>
          <p:nvPr/>
        </p:nvSpPr>
        <p:spPr>
          <a:xfrm rot="20608842">
            <a:off x="1662545" y="1152473"/>
            <a:ext cx="546094" cy="470771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淘宝网chenying0907出品 23">
            <a:extLst>
              <a:ext uri="{FF2B5EF4-FFF2-40B4-BE49-F238E27FC236}">
                <a16:creationId xmlns:a16="http://schemas.microsoft.com/office/drawing/2014/main" id="{C7CC9C3F-4493-4DE9-AB05-C3791CE40DA1}"/>
              </a:ext>
            </a:extLst>
          </p:cNvPr>
          <p:cNvSpPr/>
          <p:nvPr/>
        </p:nvSpPr>
        <p:spPr>
          <a:xfrm rot="2664103">
            <a:off x="1447345" y="3654100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淘宝网chenying0907出品 24">
            <a:extLst>
              <a:ext uri="{FF2B5EF4-FFF2-40B4-BE49-F238E27FC236}">
                <a16:creationId xmlns:a16="http://schemas.microsoft.com/office/drawing/2014/main" id="{01249692-24CF-4C50-8A5A-799A066AAFE5}"/>
              </a:ext>
            </a:extLst>
          </p:cNvPr>
          <p:cNvSpPr/>
          <p:nvPr/>
        </p:nvSpPr>
        <p:spPr>
          <a:xfrm rot="20599068">
            <a:off x="1635273" y="5018890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淘宝网chenying0907出品 26">
            <a:extLst>
              <a:ext uri="{FF2B5EF4-FFF2-40B4-BE49-F238E27FC236}">
                <a16:creationId xmlns:a16="http://schemas.microsoft.com/office/drawing/2014/main" id="{A6DEA331-94B3-4250-B7E3-FBA02B158281}"/>
              </a:ext>
            </a:extLst>
          </p:cNvPr>
          <p:cNvSpPr/>
          <p:nvPr/>
        </p:nvSpPr>
        <p:spPr>
          <a:xfrm rot="2525770">
            <a:off x="3066457" y="5712153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L 形 65">
            <a:extLst>
              <a:ext uri="{FF2B5EF4-FFF2-40B4-BE49-F238E27FC236}">
                <a16:creationId xmlns:a16="http://schemas.microsoft.com/office/drawing/2014/main" id="{2A66BDA4-541E-414B-A840-E924744CE5A9}"/>
              </a:ext>
            </a:extLst>
          </p:cNvPr>
          <p:cNvSpPr/>
          <p:nvPr/>
        </p:nvSpPr>
        <p:spPr>
          <a:xfrm rot="10800000">
            <a:off x="11344424" y="472480"/>
            <a:ext cx="472239" cy="472239"/>
          </a:xfrm>
          <a:prstGeom prst="corner">
            <a:avLst>
              <a:gd name="adj1" fmla="val 25180"/>
              <a:gd name="adj2" fmla="val 2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46DA0E-B711-44E8-A403-84D039A11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"/>
          <a:stretch/>
        </p:blipFill>
        <p:spPr>
          <a:xfrm>
            <a:off x="4838218" y="1070409"/>
            <a:ext cx="2685327" cy="4755970"/>
          </a:xfrm>
          <a:prstGeom prst="roundRect">
            <a:avLst>
              <a:gd name="adj" fmla="val 1920"/>
            </a:avLst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479C5A1-6617-4B31-A915-B4DBDDCA1FCD}"/>
              </a:ext>
            </a:extLst>
          </p:cNvPr>
          <p:cNvGrpSpPr/>
          <p:nvPr/>
        </p:nvGrpSpPr>
        <p:grpSpPr>
          <a:xfrm>
            <a:off x="6606321" y="1221356"/>
            <a:ext cx="1798209" cy="1153716"/>
            <a:chOff x="6035302" y="1256080"/>
            <a:chExt cx="1798209" cy="115371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BA0E71-4624-4AB7-8C28-83F8D51C4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302" y="1256080"/>
              <a:ext cx="1748692" cy="1153716"/>
            </a:xfrm>
            <a:custGeom>
              <a:avLst/>
              <a:gdLst>
                <a:gd name="T0" fmla="*/ 2210 w 2333"/>
                <a:gd name="T1" fmla="*/ 180 h 1574"/>
                <a:gd name="T2" fmla="*/ 372 w 2333"/>
                <a:gd name="T3" fmla="*/ 0 h 1574"/>
                <a:gd name="T4" fmla="*/ 0 w 2333"/>
                <a:gd name="T5" fmla="*/ 1032 h 1574"/>
                <a:gd name="T6" fmla="*/ 567 w 2333"/>
                <a:gd name="T7" fmla="*/ 1359 h 1574"/>
                <a:gd name="T8" fmla="*/ 460 w 2333"/>
                <a:gd name="T9" fmla="*/ 1574 h 1574"/>
                <a:gd name="T10" fmla="*/ 929 w 2333"/>
                <a:gd name="T11" fmla="*/ 1468 h 1574"/>
                <a:gd name="T12" fmla="*/ 2333 w 2333"/>
                <a:gd name="T13" fmla="*/ 1523 h 1574"/>
                <a:gd name="T14" fmla="*/ 2210 w 2333"/>
                <a:gd name="T15" fmla="*/ 180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3" h="1574">
                  <a:moveTo>
                    <a:pt x="2210" y="180"/>
                  </a:moveTo>
                  <a:lnTo>
                    <a:pt x="372" y="0"/>
                  </a:lnTo>
                  <a:lnTo>
                    <a:pt x="0" y="1032"/>
                  </a:lnTo>
                  <a:lnTo>
                    <a:pt x="567" y="1359"/>
                  </a:lnTo>
                  <a:lnTo>
                    <a:pt x="460" y="1574"/>
                  </a:lnTo>
                  <a:lnTo>
                    <a:pt x="929" y="1468"/>
                  </a:lnTo>
                  <a:lnTo>
                    <a:pt x="2333" y="1523"/>
                  </a:lnTo>
                  <a:lnTo>
                    <a:pt x="2210" y="18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DC11A1E-4003-418C-AE45-40577C1D1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422583"/>
              <a:ext cx="1737511" cy="951058"/>
            </a:xfrm>
            <a:prstGeom prst="rect">
              <a:avLst/>
            </a:prstGeom>
          </p:spPr>
        </p:pic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5DD96972-0614-49D9-B3D3-EE3BE0132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318" y="2375072"/>
            <a:ext cx="1213209" cy="749873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11023EA7-F27B-4B47-B0AC-73EC1C3DC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318" y="2375072"/>
            <a:ext cx="1213209" cy="749873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43B24F30-7882-4010-BD58-F1B1ED4EF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318" y="2375072"/>
            <a:ext cx="1213209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F4D4C8E8-7B37-478D-99F3-AFF5FD2DC3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2318" y="2375072"/>
            <a:ext cx="1213209" cy="755970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D6869AB2-40EF-42A4-BCFC-80573CEDC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2318" y="2375072"/>
            <a:ext cx="1213209" cy="749873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5F8EBB4D-A0A4-4450-8D7F-DED839B8D9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2318" y="2375072"/>
            <a:ext cx="1213209" cy="755970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2FDD3284-C6DE-4385-83D9-3C3A4C0FD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2318" y="2375072"/>
            <a:ext cx="1213209" cy="749873"/>
          </a:xfrm>
          <a:prstGeom prst="rect">
            <a:avLst/>
          </a:prstGeom>
        </p:spPr>
      </p:pic>
      <p:grpSp>
        <p:nvGrpSpPr>
          <p:cNvPr id="83" name="组合 82">
            <a:extLst>
              <a:ext uri="{FF2B5EF4-FFF2-40B4-BE49-F238E27FC236}">
                <a16:creationId xmlns:a16="http://schemas.microsoft.com/office/drawing/2014/main" id="{154911EE-25FC-47C9-B21D-F58A23652671}"/>
              </a:ext>
            </a:extLst>
          </p:cNvPr>
          <p:cNvGrpSpPr/>
          <p:nvPr/>
        </p:nvGrpSpPr>
        <p:grpSpPr>
          <a:xfrm>
            <a:off x="7535774" y="1351278"/>
            <a:ext cx="3401804" cy="4778370"/>
            <a:chOff x="7716281" y="1863389"/>
            <a:chExt cx="3122436" cy="4385954"/>
          </a:xfrm>
        </p:grpSpPr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23CD1801-25E0-4E1A-A6AD-1E20C3161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16281" y="3509212"/>
              <a:ext cx="2556566" cy="2740131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654B6EEA-CF20-42B7-AA3B-8D07DAB2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9140" y="2382901"/>
              <a:ext cx="1929577" cy="1893904"/>
            </a:xfrm>
            <a:prstGeom prst="rect">
              <a:avLst/>
            </a:prstGeom>
          </p:spPr>
        </p:pic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86B81594-507D-4F6B-9712-2F28C36C4F02}"/>
                </a:ext>
              </a:extLst>
            </p:cNvPr>
            <p:cNvGrpSpPr/>
            <p:nvPr/>
          </p:nvGrpSpPr>
          <p:grpSpPr>
            <a:xfrm>
              <a:off x="8700582" y="1863389"/>
              <a:ext cx="1562678" cy="3812364"/>
              <a:chOff x="8595024" y="1863389"/>
              <a:chExt cx="1562678" cy="3812364"/>
            </a:xfrm>
          </p:grpSpPr>
          <p:sp>
            <p:nvSpPr>
              <p:cNvPr id="87" name="ïṧļîḋè">
                <a:extLst>
                  <a:ext uri="{FF2B5EF4-FFF2-40B4-BE49-F238E27FC236}">
                    <a16:creationId xmlns:a16="http://schemas.microsoft.com/office/drawing/2014/main" id="{C97B20AD-0D2B-41C4-B231-502EB3412BE9}"/>
                  </a:ext>
                </a:extLst>
              </p:cNvPr>
              <p:cNvSpPr/>
              <p:nvPr/>
            </p:nvSpPr>
            <p:spPr bwMode="auto">
              <a:xfrm>
                <a:off x="8595024" y="5522048"/>
                <a:ext cx="1562678" cy="153705"/>
              </a:xfrm>
              <a:prstGeom prst="ellipse">
                <a:avLst/>
              </a:pr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íṣḻíḑè">
                <a:extLst>
                  <a:ext uri="{FF2B5EF4-FFF2-40B4-BE49-F238E27FC236}">
                    <a16:creationId xmlns:a16="http://schemas.microsoft.com/office/drawing/2014/main" id="{58AAEED0-CA08-4216-B501-1E06BEE30F05}"/>
                  </a:ext>
                </a:extLst>
              </p:cNvPr>
              <p:cNvSpPr/>
              <p:nvPr/>
            </p:nvSpPr>
            <p:spPr bwMode="auto">
              <a:xfrm>
                <a:off x="8690509" y="1863389"/>
                <a:ext cx="1439246" cy="3754143"/>
              </a:xfrm>
              <a:custGeom>
                <a:avLst/>
                <a:gdLst>
                  <a:gd name="T0" fmla="*/ 131 w 297"/>
                  <a:gd name="T1" fmla="*/ 631 h 777"/>
                  <a:gd name="T2" fmla="*/ 32 w 297"/>
                  <a:gd name="T3" fmla="*/ 776 h 777"/>
                  <a:gd name="T4" fmla="*/ 76 w 297"/>
                  <a:gd name="T5" fmla="*/ 741 h 777"/>
                  <a:gd name="T6" fmla="*/ 71 w 297"/>
                  <a:gd name="T7" fmla="*/ 519 h 777"/>
                  <a:gd name="T8" fmla="*/ 29 w 297"/>
                  <a:gd name="T9" fmla="*/ 481 h 777"/>
                  <a:gd name="T10" fmla="*/ 10 w 297"/>
                  <a:gd name="T11" fmla="*/ 315 h 777"/>
                  <a:gd name="T12" fmla="*/ 102 w 297"/>
                  <a:gd name="T13" fmla="*/ 256 h 777"/>
                  <a:gd name="T14" fmla="*/ 75 w 297"/>
                  <a:gd name="T15" fmla="*/ 196 h 777"/>
                  <a:gd name="T16" fmla="*/ 60 w 297"/>
                  <a:gd name="T17" fmla="*/ 96 h 777"/>
                  <a:gd name="T18" fmla="*/ 131 w 297"/>
                  <a:gd name="T19" fmla="*/ 2 h 777"/>
                  <a:gd name="T20" fmla="*/ 222 w 297"/>
                  <a:gd name="T21" fmla="*/ 71 h 777"/>
                  <a:gd name="T22" fmla="*/ 228 w 297"/>
                  <a:gd name="T23" fmla="*/ 127 h 777"/>
                  <a:gd name="T24" fmla="*/ 182 w 297"/>
                  <a:gd name="T25" fmla="*/ 254 h 777"/>
                  <a:gd name="T26" fmla="*/ 266 w 297"/>
                  <a:gd name="T27" fmla="*/ 309 h 777"/>
                  <a:gd name="T28" fmla="*/ 296 w 297"/>
                  <a:gd name="T29" fmla="*/ 366 h 777"/>
                  <a:gd name="T30" fmla="*/ 269 w 297"/>
                  <a:gd name="T31" fmla="*/ 480 h 777"/>
                  <a:gd name="T32" fmla="*/ 242 w 297"/>
                  <a:gd name="T33" fmla="*/ 517 h 777"/>
                  <a:gd name="T34" fmla="*/ 219 w 297"/>
                  <a:gd name="T35" fmla="*/ 740 h 777"/>
                  <a:gd name="T36" fmla="*/ 269 w 297"/>
                  <a:gd name="T37" fmla="*/ 775 h 777"/>
                  <a:gd name="T38" fmla="*/ 164 w 297"/>
                  <a:gd name="T39" fmla="*/ 625 h 777"/>
                  <a:gd name="T40" fmla="*/ 285 w 297"/>
                  <a:gd name="T41" fmla="*/ 324 h 777"/>
                  <a:gd name="T42" fmla="*/ 164 w 297"/>
                  <a:gd name="T43" fmla="*/ 376 h 777"/>
                  <a:gd name="T44" fmla="*/ 122 w 297"/>
                  <a:gd name="T45" fmla="*/ 324 h 777"/>
                  <a:gd name="T46" fmla="*/ 26 w 297"/>
                  <a:gd name="T47" fmla="*/ 470 h 777"/>
                  <a:gd name="T48" fmla="*/ 89 w 297"/>
                  <a:gd name="T49" fmla="*/ 471 h 777"/>
                  <a:gd name="T50" fmla="*/ 248 w 297"/>
                  <a:gd name="T51" fmla="*/ 451 h 777"/>
                  <a:gd name="T52" fmla="*/ 215 w 297"/>
                  <a:gd name="T53" fmla="*/ 518 h 777"/>
                  <a:gd name="T54" fmla="*/ 108 w 297"/>
                  <a:gd name="T55" fmla="*/ 721 h 777"/>
                  <a:gd name="T56" fmla="*/ 162 w 297"/>
                  <a:gd name="T57" fmla="*/ 560 h 777"/>
                  <a:gd name="T58" fmla="*/ 209 w 297"/>
                  <a:gd name="T59" fmla="*/ 730 h 777"/>
                  <a:gd name="T60" fmla="*/ 85 w 297"/>
                  <a:gd name="T61" fmla="*/ 198 h 777"/>
                  <a:gd name="T62" fmla="*/ 219 w 297"/>
                  <a:gd name="T63" fmla="*/ 136 h 777"/>
                  <a:gd name="T64" fmla="*/ 250 w 297"/>
                  <a:gd name="T65" fmla="*/ 294 h 777"/>
                  <a:gd name="T66" fmla="*/ 153 w 297"/>
                  <a:gd name="T67" fmla="*/ 281 h 777"/>
                  <a:gd name="T68" fmla="*/ 71 w 297"/>
                  <a:gd name="T69" fmla="*/ 272 h 777"/>
                  <a:gd name="T70" fmla="*/ 91 w 297"/>
                  <a:gd name="T71" fmla="*/ 314 h 777"/>
                  <a:gd name="T72" fmla="*/ 259 w 297"/>
                  <a:gd name="T73" fmla="*/ 314 h 777"/>
                  <a:gd name="T74" fmla="*/ 171 w 297"/>
                  <a:gd name="T75" fmla="*/ 38 h 777"/>
                  <a:gd name="T76" fmla="*/ 213 w 297"/>
                  <a:gd name="T77" fmla="*/ 67 h 777"/>
                  <a:gd name="T78" fmla="*/ 101 w 297"/>
                  <a:gd name="T79" fmla="*/ 26 h 777"/>
                  <a:gd name="T80" fmla="*/ 108 w 297"/>
                  <a:gd name="T81" fmla="*/ 80 h 777"/>
                  <a:gd name="T82" fmla="*/ 56 w 297"/>
                  <a:gd name="T83" fmla="*/ 500 h 777"/>
                  <a:gd name="T84" fmla="*/ 240 w 297"/>
                  <a:gd name="T85" fmla="*/ 498 h 777"/>
                  <a:gd name="T86" fmla="*/ 89 w 297"/>
                  <a:gd name="T87" fmla="*/ 482 h 777"/>
                  <a:gd name="T88" fmla="*/ 77 w 297"/>
                  <a:gd name="T89" fmla="*/ 96 h 777"/>
                  <a:gd name="T90" fmla="*/ 228 w 297"/>
                  <a:gd name="T91" fmla="*/ 103 h 777"/>
                  <a:gd name="T92" fmla="*/ 181 w 297"/>
                  <a:gd name="T93" fmla="*/ 79 h 777"/>
                  <a:gd name="T94" fmla="*/ 129 w 297"/>
                  <a:gd name="T95" fmla="*/ 369 h 777"/>
                  <a:gd name="T96" fmla="*/ 268 w 297"/>
                  <a:gd name="T97" fmla="*/ 767 h 777"/>
                  <a:gd name="T98" fmla="*/ 190 w 297"/>
                  <a:gd name="T99" fmla="*/ 741 h 777"/>
                  <a:gd name="T100" fmla="*/ 106 w 297"/>
                  <a:gd name="T101" fmla="*/ 740 h 777"/>
                  <a:gd name="T102" fmla="*/ 28 w 297"/>
                  <a:gd name="T103" fmla="*/ 767 h 777"/>
                  <a:gd name="T104" fmla="*/ 240 w 297"/>
                  <a:gd name="T105" fmla="*/ 490 h 777"/>
                  <a:gd name="T106" fmla="*/ 79 w 297"/>
                  <a:gd name="T107" fmla="*/ 487 h 777"/>
                  <a:gd name="T108" fmla="*/ 36 w 297"/>
                  <a:gd name="T109" fmla="*/ 479 h 777"/>
                  <a:gd name="T110" fmla="*/ 125 w 297"/>
                  <a:gd name="T111" fmla="*/ 242 h 777"/>
                  <a:gd name="T112" fmla="*/ 125 w 297"/>
                  <a:gd name="T113" fmla="*/ 242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7" h="777">
                    <a:moveTo>
                      <a:pt x="152" y="560"/>
                    </a:moveTo>
                    <a:cubicBezTo>
                      <a:pt x="149" y="559"/>
                      <a:pt x="147" y="559"/>
                      <a:pt x="144" y="559"/>
                    </a:cubicBezTo>
                    <a:cubicBezTo>
                      <a:pt x="144" y="561"/>
                      <a:pt x="143" y="562"/>
                      <a:pt x="143" y="563"/>
                    </a:cubicBezTo>
                    <a:cubicBezTo>
                      <a:pt x="139" y="586"/>
                      <a:pt x="136" y="609"/>
                      <a:pt x="131" y="631"/>
                    </a:cubicBezTo>
                    <a:cubicBezTo>
                      <a:pt x="124" y="664"/>
                      <a:pt x="120" y="697"/>
                      <a:pt x="116" y="730"/>
                    </a:cubicBezTo>
                    <a:cubicBezTo>
                      <a:pt x="115" y="740"/>
                      <a:pt x="116" y="750"/>
                      <a:pt x="116" y="760"/>
                    </a:cubicBezTo>
                    <a:cubicBezTo>
                      <a:pt x="116" y="770"/>
                      <a:pt x="114" y="772"/>
                      <a:pt x="104" y="773"/>
                    </a:cubicBezTo>
                    <a:cubicBezTo>
                      <a:pt x="80" y="777"/>
                      <a:pt x="56" y="777"/>
                      <a:pt x="32" y="776"/>
                    </a:cubicBezTo>
                    <a:cubicBezTo>
                      <a:pt x="31" y="776"/>
                      <a:pt x="30" y="776"/>
                      <a:pt x="28" y="776"/>
                    </a:cubicBezTo>
                    <a:cubicBezTo>
                      <a:pt x="19" y="774"/>
                      <a:pt x="16" y="768"/>
                      <a:pt x="21" y="760"/>
                    </a:cubicBezTo>
                    <a:cubicBezTo>
                      <a:pt x="29" y="747"/>
                      <a:pt x="41" y="741"/>
                      <a:pt x="56" y="741"/>
                    </a:cubicBezTo>
                    <a:cubicBezTo>
                      <a:pt x="62" y="740"/>
                      <a:pt x="69" y="741"/>
                      <a:pt x="76" y="741"/>
                    </a:cubicBezTo>
                    <a:cubicBezTo>
                      <a:pt x="77" y="735"/>
                      <a:pt x="77" y="730"/>
                      <a:pt x="77" y="725"/>
                    </a:cubicBezTo>
                    <a:cubicBezTo>
                      <a:pt x="75" y="696"/>
                      <a:pt x="72" y="666"/>
                      <a:pt x="71" y="636"/>
                    </a:cubicBezTo>
                    <a:cubicBezTo>
                      <a:pt x="70" y="599"/>
                      <a:pt x="71" y="563"/>
                      <a:pt x="71" y="526"/>
                    </a:cubicBezTo>
                    <a:cubicBezTo>
                      <a:pt x="71" y="524"/>
                      <a:pt x="71" y="522"/>
                      <a:pt x="71" y="519"/>
                    </a:cubicBezTo>
                    <a:cubicBezTo>
                      <a:pt x="66" y="518"/>
                      <a:pt x="61" y="518"/>
                      <a:pt x="56" y="517"/>
                    </a:cubicBezTo>
                    <a:cubicBezTo>
                      <a:pt x="48" y="516"/>
                      <a:pt x="47" y="515"/>
                      <a:pt x="47" y="507"/>
                    </a:cubicBezTo>
                    <a:cubicBezTo>
                      <a:pt x="47" y="505"/>
                      <a:pt x="47" y="502"/>
                      <a:pt x="47" y="500"/>
                    </a:cubicBezTo>
                    <a:cubicBezTo>
                      <a:pt x="37" y="498"/>
                      <a:pt x="28" y="494"/>
                      <a:pt x="29" y="481"/>
                    </a:cubicBezTo>
                    <a:cubicBezTo>
                      <a:pt x="22" y="481"/>
                      <a:pt x="16" y="481"/>
                      <a:pt x="9" y="480"/>
                    </a:cubicBezTo>
                    <a:cubicBezTo>
                      <a:pt x="0" y="480"/>
                      <a:pt x="0" y="479"/>
                      <a:pt x="0" y="471"/>
                    </a:cubicBezTo>
                    <a:cubicBezTo>
                      <a:pt x="0" y="422"/>
                      <a:pt x="0" y="373"/>
                      <a:pt x="1" y="324"/>
                    </a:cubicBezTo>
                    <a:cubicBezTo>
                      <a:pt x="1" y="316"/>
                      <a:pt x="2" y="315"/>
                      <a:pt x="10" y="315"/>
                    </a:cubicBezTo>
                    <a:cubicBezTo>
                      <a:pt x="31" y="315"/>
                      <a:pt x="25" y="318"/>
                      <a:pt x="34" y="300"/>
                    </a:cubicBezTo>
                    <a:cubicBezTo>
                      <a:pt x="36" y="296"/>
                      <a:pt x="37" y="293"/>
                      <a:pt x="39" y="290"/>
                    </a:cubicBezTo>
                    <a:cubicBezTo>
                      <a:pt x="44" y="278"/>
                      <a:pt x="53" y="271"/>
                      <a:pt x="64" y="266"/>
                    </a:cubicBezTo>
                    <a:cubicBezTo>
                      <a:pt x="76" y="260"/>
                      <a:pt x="89" y="258"/>
                      <a:pt x="102" y="256"/>
                    </a:cubicBezTo>
                    <a:cubicBezTo>
                      <a:pt x="106" y="256"/>
                      <a:pt x="109" y="255"/>
                      <a:pt x="114" y="255"/>
                    </a:cubicBezTo>
                    <a:cubicBezTo>
                      <a:pt x="114" y="252"/>
                      <a:pt x="114" y="249"/>
                      <a:pt x="115" y="247"/>
                    </a:cubicBezTo>
                    <a:cubicBezTo>
                      <a:pt x="116" y="240"/>
                      <a:pt x="114" y="237"/>
                      <a:pt x="107" y="234"/>
                    </a:cubicBezTo>
                    <a:cubicBezTo>
                      <a:pt x="89" y="228"/>
                      <a:pt x="80" y="213"/>
                      <a:pt x="75" y="196"/>
                    </a:cubicBezTo>
                    <a:cubicBezTo>
                      <a:pt x="69" y="171"/>
                      <a:pt x="66" y="146"/>
                      <a:pt x="69" y="120"/>
                    </a:cubicBezTo>
                    <a:cubicBezTo>
                      <a:pt x="69" y="118"/>
                      <a:pt x="69" y="117"/>
                      <a:pt x="69" y="114"/>
                    </a:cubicBezTo>
                    <a:cubicBezTo>
                      <a:pt x="66" y="112"/>
                      <a:pt x="63" y="110"/>
                      <a:pt x="60" y="108"/>
                    </a:cubicBezTo>
                    <a:cubicBezTo>
                      <a:pt x="55" y="104"/>
                      <a:pt x="55" y="100"/>
                      <a:pt x="60" y="96"/>
                    </a:cubicBezTo>
                    <a:cubicBezTo>
                      <a:pt x="64" y="93"/>
                      <a:pt x="68" y="91"/>
                      <a:pt x="73" y="87"/>
                    </a:cubicBezTo>
                    <a:cubicBezTo>
                      <a:pt x="74" y="79"/>
                      <a:pt x="74" y="71"/>
                      <a:pt x="75" y="63"/>
                    </a:cubicBezTo>
                    <a:cubicBezTo>
                      <a:pt x="76" y="40"/>
                      <a:pt x="88" y="23"/>
                      <a:pt x="106" y="10"/>
                    </a:cubicBezTo>
                    <a:cubicBezTo>
                      <a:pt x="113" y="4"/>
                      <a:pt x="122" y="3"/>
                      <a:pt x="131" y="2"/>
                    </a:cubicBezTo>
                    <a:cubicBezTo>
                      <a:pt x="146" y="1"/>
                      <a:pt x="161" y="0"/>
                      <a:pt x="175" y="4"/>
                    </a:cubicBezTo>
                    <a:cubicBezTo>
                      <a:pt x="182" y="5"/>
                      <a:pt x="188" y="8"/>
                      <a:pt x="193" y="12"/>
                    </a:cubicBezTo>
                    <a:cubicBezTo>
                      <a:pt x="211" y="27"/>
                      <a:pt x="221" y="45"/>
                      <a:pt x="222" y="68"/>
                    </a:cubicBezTo>
                    <a:cubicBezTo>
                      <a:pt x="222" y="69"/>
                      <a:pt x="222" y="70"/>
                      <a:pt x="222" y="71"/>
                    </a:cubicBezTo>
                    <a:cubicBezTo>
                      <a:pt x="220" y="82"/>
                      <a:pt x="223" y="90"/>
                      <a:pt x="234" y="95"/>
                    </a:cubicBezTo>
                    <a:cubicBezTo>
                      <a:pt x="242" y="99"/>
                      <a:pt x="241" y="104"/>
                      <a:pt x="234" y="109"/>
                    </a:cubicBezTo>
                    <a:cubicBezTo>
                      <a:pt x="232" y="111"/>
                      <a:pt x="229" y="112"/>
                      <a:pt x="227" y="114"/>
                    </a:cubicBezTo>
                    <a:cubicBezTo>
                      <a:pt x="227" y="118"/>
                      <a:pt x="227" y="123"/>
                      <a:pt x="228" y="127"/>
                    </a:cubicBezTo>
                    <a:cubicBezTo>
                      <a:pt x="228" y="149"/>
                      <a:pt x="226" y="170"/>
                      <a:pt x="222" y="191"/>
                    </a:cubicBezTo>
                    <a:cubicBezTo>
                      <a:pt x="217" y="212"/>
                      <a:pt x="206" y="228"/>
                      <a:pt x="185" y="236"/>
                    </a:cubicBezTo>
                    <a:cubicBezTo>
                      <a:pt x="184" y="237"/>
                      <a:pt x="183" y="237"/>
                      <a:pt x="182" y="238"/>
                    </a:cubicBezTo>
                    <a:cubicBezTo>
                      <a:pt x="182" y="243"/>
                      <a:pt x="182" y="248"/>
                      <a:pt x="182" y="254"/>
                    </a:cubicBezTo>
                    <a:cubicBezTo>
                      <a:pt x="186" y="255"/>
                      <a:pt x="190" y="256"/>
                      <a:pt x="194" y="256"/>
                    </a:cubicBezTo>
                    <a:cubicBezTo>
                      <a:pt x="207" y="258"/>
                      <a:pt x="220" y="260"/>
                      <a:pt x="232" y="266"/>
                    </a:cubicBezTo>
                    <a:cubicBezTo>
                      <a:pt x="243" y="271"/>
                      <a:pt x="252" y="278"/>
                      <a:pt x="257" y="290"/>
                    </a:cubicBezTo>
                    <a:cubicBezTo>
                      <a:pt x="260" y="296"/>
                      <a:pt x="263" y="303"/>
                      <a:pt x="266" y="309"/>
                    </a:cubicBezTo>
                    <a:cubicBezTo>
                      <a:pt x="268" y="313"/>
                      <a:pt x="271" y="315"/>
                      <a:pt x="275" y="315"/>
                    </a:cubicBezTo>
                    <a:cubicBezTo>
                      <a:pt x="279" y="315"/>
                      <a:pt x="283" y="315"/>
                      <a:pt x="287" y="315"/>
                    </a:cubicBezTo>
                    <a:cubicBezTo>
                      <a:pt x="293" y="315"/>
                      <a:pt x="295" y="316"/>
                      <a:pt x="295" y="323"/>
                    </a:cubicBezTo>
                    <a:cubicBezTo>
                      <a:pt x="296" y="337"/>
                      <a:pt x="296" y="351"/>
                      <a:pt x="296" y="366"/>
                    </a:cubicBezTo>
                    <a:cubicBezTo>
                      <a:pt x="297" y="400"/>
                      <a:pt x="297" y="434"/>
                      <a:pt x="297" y="468"/>
                    </a:cubicBezTo>
                    <a:cubicBezTo>
                      <a:pt x="297" y="470"/>
                      <a:pt x="297" y="472"/>
                      <a:pt x="297" y="474"/>
                    </a:cubicBezTo>
                    <a:cubicBezTo>
                      <a:pt x="296" y="478"/>
                      <a:pt x="294" y="480"/>
                      <a:pt x="290" y="480"/>
                    </a:cubicBezTo>
                    <a:cubicBezTo>
                      <a:pt x="283" y="480"/>
                      <a:pt x="276" y="480"/>
                      <a:pt x="269" y="480"/>
                    </a:cubicBezTo>
                    <a:cubicBezTo>
                      <a:pt x="267" y="486"/>
                      <a:pt x="266" y="491"/>
                      <a:pt x="263" y="494"/>
                    </a:cubicBezTo>
                    <a:cubicBezTo>
                      <a:pt x="259" y="497"/>
                      <a:pt x="254" y="498"/>
                      <a:pt x="249" y="500"/>
                    </a:cubicBezTo>
                    <a:cubicBezTo>
                      <a:pt x="249" y="503"/>
                      <a:pt x="249" y="506"/>
                      <a:pt x="249" y="509"/>
                    </a:cubicBezTo>
                    <a:cubicBezTo>
                      <a:pt x="249" y="514"/>
                      <a:pt x="247" y="516"/>
                      <a:pt x="242" y="517"/>
                    </a:cubicBezTo>
                    <a:cubicBezTo>
                      <a:pt x="236" y="517"/>
                      <a:pt x="231" y="518"/>
                      <a:pt x="224" y="519"/>
                    </a:cubicBezTo>
                    <a:cubicBezTo>
                      <a:pt x="225" y="524"/>
                      <a:pt x="225" y="529"/>
                      <a:pt x="225" y="533"/>
                    </a:cubicBezTo>
                    <a:cubicBezTo>
                      <a:pt x="228" y="598"/>
                      <a:pt x="225" y="662"/>
                      <a:pt x="219" y="726"/>
                    </a:cubicBezTo>
                    <a:cubicBezTo>
                      <a:pt x="218" y="730"/>
                      <a:pt x="219" y="735"/>
                      <a:pt x="219" y="740"/>
                    </a:cubicBezTo>
                    <a:cubicBezTo>
                      <a:pt x="225" y="740"/>
                      <a:pt x="230" y="740"/>
                      <a:pt x="234" y="741"/>
                    </a:cubicBezTo>
                    <a:cubicBezTo>
                      <a:pt x="240" y="741"/>
                      <a:pt x="247" y="741"/>
                      <a:pt x="253" y="743"/>
                    </a:cubicBezTo>
                    <a:cubicBezTo>
                      <a:pt x="263" y="745"/>
                      <a:pt x="270" y="752"/>
                      <a:pt x="275" y="761"/>
                    </a:cubicBezTo>
                    <a:cubicBezTo>
                      <a:pt x="279" y="768"/>
                      <a:pt x="277" y="773"/>
                      <a:pt x="269" y="775"/>
                    </a:cubicBezTo>
                    <a:cubicBezTo>
                      <a:pt x="267" y="776"/>
                      <a:pt x="265" y="776"/>
                      <a:pt x="263" y="776"/>
                    </a:cubicBezTo>
                    <a:cubicBezTo>
                      <a:pt x="239" y="777"/>
                      <a:pt x="215" y="777"/>
                      <a:pt x="191" y="773"/>
                    </a:cubicBezTo>
                    <a:cubicBezTo>
                      <a:pt x="182" y="772"/>
                      <a:pt x="180" y="770"/>
                      <a:pt x="180" y="761"/>
                    </a:cubicBezTo>
                    <a:cubicBezTo>
                      <a:pt x="181" y="715"/>
                      <a:pt x="173" y="670"/>
                      <a:pt x="164" y="625"/>
                    </a:cubicBezTo>
                    <a:cubicBezTo>
                      <a:pt x="160" y="607"/>
                      <a:pt x="157" y="588"/>
                      <a:pt x="154" y="569"/>
                    </a:cubicBezTo>
                    <a:cubicBezTo>
                      <a:pt x="154" y="566"/>
                      <a:pt x="153" y="563"/>
                      <a:pt x="152" y="560"/>
                    </a:cubicBezTo>
                    <a:close/>
                    <a:moveTo>
                      <a:pt x="288" y="470"/>
                    </a:moveTo>
                    <a:cubicBezTo>
                      <a:pt x="287" y="421"/>
                      <a:pt x="289" y="373"/>
                      <a:pt x="285" y="324"/>
                    </a:cubicBezTo>
                    <a:cubicBezTo>
                      <a:pt x="247" y="324"/>
                      <a:pt x="210" y="324"/>
                      <a:pt x="171" y="324"/>
                    </a:cubicBezTo>
                    <a:cubicBezTo>
                      <a:pt x="171" y="330"/>
                      <a:pt x="171" y="336"/>
                      <a:pt x="170" y="341"/>
                    </a:cubicBezTo>
                    <a:cubicBezTo>
                      <a:pt x="170" y="350"/>
                      <a:pt x="170" y="360"/>
                      <a:pt x="170" y="369"/>
                    </a:cubicBezTo>
                    <a:cubicBezTo>
                      <a:pt x="170" y="373"/>
                      <a:pt x="168" y="376"/>
                      <a:pt x="164" y="376"/>
                    </a:cubicBezTo>
                    <a:cubicBezTo>
                      <a:pt x="153" y="376"/>
                      <a:pt x="142" y="376"/>
                      <a:pt x="131" y="375"/>
                    </a:cubicBezTo>
                    <a:cubicBezTo>
                      <a:pt x="123" y="375"/>
                      <a:pt x="122" y="373"/>
                      <a:pt x="122" y="365"/>
                    </a:cubicBezTo>
                    <a:cubicBezTo>
                      <a:pt x="122" y="355"/>
                      <a:pt x="122" y="345"/>
                      <a:pt x="123" y="335"/>
                    </a:cubicBezTo>
                    <a:cubicBezTo>
                      <a:pt x="123" y="331"/>
                      <a:pt x="122" y="328"/>
                      <a:pt x="122" y="324"/>
                    </a:cubicBezTo>
                    <a:cubicBezTo>
                      <a:pt x="84" y="324"/>
                      <a:pt x="48" y="324"/>
                      <a:pt x="11" y="324"/>
                    </a:cubicBezTo>
                    <a:cubicBezTo>
                      <a:pt x="8" y="343"/>
                      <a:pt x="7" y="460"/>
                      <a:pt x="10" y="470"/>
                    </a:cubicBezTo>
                    <a:cubicBezTo>
                      <a:pt x="12" y="470"/>
                      <a:pt x="15" y="471"/>
                      <a:pt x="18" y="470"/>
                    </a:cubicBezTo>
                    <a:cubicBezTo>
                      <a:pt x="21" y="470"/>
                      <a:pt x="24" y="470"/>
                      <a:pt x="26" y="470"/>
                    </a:cubicBezTo>
                    <a:cubicBezTo>
                      <a:pt x="30" y="453"/>
                      <a:pt x="33" y="451"/>
                      <a:pt x="50" y="451"/>
                    </a:cubicBezTo>
                    <a:cubicBezTo>
                      <a:pt x="58" y="451"/>
                      <a:pt x="67" y="450"/>
                      <a:pt x="75" y="451"/>
                    </a:cubicBezTo>
                    <a:cubicBezTo>
                      <a:pt x="82" y="451"/>
                      <a:pt x="85" y="453"/>
                      <a:pt x="87" y="460"/>
                    </a:cubicBezTo>
                    <a:cubicBezTo>
                      <a:pt x="88" y="463"/>
                      <a:pt x="88" y="467"/>
                      <a:pt x="89" y="471"/>
                    </a:cubicBezTo>
                    <a:cubicBezTo>
                      <a:pt x="129" y="473"/>
                      <a:pt x="168" y="473"/>
                      <a:pt x="207" y="471"/>
                    </a:cubicBezTo>
                    <a:cubicBezTo>
                      <a:pt x="208" y="468"/>
                      <a:pt x="208" y="466"/>
                      <a:pt x="208" y="465"/>
                    </a:cubicBezTo>
                    <a:cubicBezTo>
                      <a:pt x="210" y="453"/>
                      <a:pt x="213" y="451"/>
                      <a:pt x="224" y="451"/>
                    </a:cubicBezTo>
                    <a:cubicBezTo>
                      <a:pt x="232" y="451"/>
                      <a:pt x="240" y="451"/>
                      <a:pt x="248" y="451"/>
                    </a:cubicBezTo>
                    <a:cubicBezTo>
                      <a:pt x="263" y="451"/>
                      <a:pt x="267" y="454"/>
                      <a:pt x="269" y="468"/>
                    </a:cubicBezTo>
                    <a:cubicBezTo>
                      <a:pt x="269" y="469"/>
                      <a:pt x="269" y="469"/>
                      <a:pt x="270" y="470"/>
                    </a:cubicBezTo>
                    <a:cubicBezTo>
                      <a:pt x="275" y="470"/>
                      <a:pt x="281" y="470"/>
                      <a:pt x="288" y="470"/>
                    </a:cubicBezTo>
                    <a:close/>
                    <a:moveTo>
                      <a:pt x="215" y="518"/>
                    </a:moveTo>
                    <a:cubicBezTo>
                      <a:pt x="170" y="518"/>
                      <a:pt x="126" y="518"/>
                      <a:pt x="81" y="518"/>
                    </a:cubicBezTo>
                    <a:cubicBezTo>
                      <a:pt x="76" y="590"/>
                      <a:pt x="80" y="660"/>
                      <a:pt x="87" y="730"/>
                    </a:cubicBezTo>
                    <a:cubicBezTo>
                      <a:pt x="94" y="730"/>
                      <a:pt x="100" y="730"/>
                      <a:pt x="107" y="730"/>
                    </a:cubicBezTo>
                    <a:cubicBezTo>
                      <a:pt x="107" y="727"/>
                      <a:pt x="108" y="724"/>
                      <a:pt x="108" y="721"/>
                    </a:cubicBezTo>
                    <a:cubicBezTo>
                      <a:pt x="110" y="704"/>
                      <a:pt x="112" y="686"/>
                      <a:pt x="115" y="668"/>
                    </a:cubicBezTo>
                    <a:cubicBezTo>
                      <a:pt x="121" y="633"/>
                      <a:pt x="127" y="598"/>
                      <a:pt x="133" y="564"/>
                    </a:cubicBezTo>
                    <a:cubicBezTo>
                      <a:pt x="136" y="550"/>
                      <a:pt x="136" y="550"/>
                      <a:pt x="150" y="550"/>
                    </a:cubicBezTo>
                    <a:cubicBezTo>
                      <a:pt x="160" y="550"/>
                      <a:pt x="160" y="551"/>
                      <a:pt x="162" y="560"/>
                    </a:cubicBezTo>
                    <a:cubicBezTo>
                      <a:pt x="164" y="575"/>
                      <a:pt x="166" y="590"/>
                      <a:pt x="169" y="605"/>
                    </a:cubicBezTo>
                    <a:cubicBezTo>
                      <a:pt x="176" y="639"/>
                      <a:pt x="183" y="673"/>
                      <a:pt x="186" y="707"/>
                    </a:cubicBezTo>
                    <a:cubicBezTo>
                      <a:pt x="187" y="715"/>
                      <a:pt x="188" y="722"/>
                      <a:pt x="189" y="730"/>
                    </a:cubicBezTo>
                    <a:cubicBezTo>
                      <a:pt x="196" y="730"/>
                      <a:pt x="202" y="730"/>
                      <a:pt x="209" y="730"/>
                    </a:cubicBezTo>
                    <a:cubicBezTo>
                      <a:pt x="216" y="660"/>
                      <a:pt x="220" y="590"/>
                      <a:pt x="215" y="518"/>
                    </a:cubicBezTo>
                    <a:close/>
                    <a:moveTo>
                      <a:pt x="79" y="118"/>
                    </a:moveTo>
                    <a:cubicBezTo>
                      <a:pt x="78" y="119"/>
                      <a:pt x="78" y="120"/>
                      <a:pt x="78" y="121"/>
                    </a:cubicBezTo>
                    <a:cubicBezTo>
                      <a:pt x="76" y="147"/>
                      <a:pt x="78" y="173"/>
                      <a:pt x="85" y="198"/>
                    </a:cubicBezTo>
                    <a:cubicBezTo>
                      <a:pt x="90" y="212"/>
                      <a:pt x="99" y="222"/>
                      <a:pt x="113" y="227"/>
                    </a:cubicBezTo>
                    <a:cubicBezTo>
                      <a:pt x="131" y="235"/>
                      <a:pt x="150" y="236"/>
                      <a:pt x="169" y="232"/>
                    </a:cubicBezTo>
                    <a:cubicBezTo>
                      <a:pt x="195" y="227"/>
                      <a:pt x="210" y="211"/>
                      <a:pt x="214" y="185"/>
                    </a:cubicBezTo>
                    <a:cubicBezTo>
                      <a:pt x="216" y="169"/>
                      <a:pt x="218" y="152"/>
                      <a:pt x="219" y="136"/>
                    </a:cubicBezTo>
                    <a:cubicBezTo>
                      <a:pt x="219" y="130"/>
                      <a:pt x="218" y="124"/>
                      <a:pt x="218" y="118"/>
                    </a:cubicBezTo>
                    <a:cubicBezTo>
                      <a:pt x="171" y="123"/>
                      <a:pt x="125" y="123"/>
                      <a:pt x="79" y="118"/>
                    </a:cubicBezTo>
                    <a:close/>
                    <a:moveTo>
                      <a:pt x="259" y="314"/>
                    </a:moveTo>
                    <a:cubicBezTo>
                      <a:pt x="255" y="307"/>
                      <a:pt x="252" y="301"/>
                      <a:pt x="250" y="294"/>
                    </a:cubicBezTo>
                    <a:cubicBezTo>
                      <a:pt x="246" y="285"/>
                      <a:pt x="239" y="279"/>
                      <a:pt x="230" y="274"/>
                    </a:cubicBezTo>
                    <a:cubicBezTo>
                      <a:pt x="215" y="267"/>
                      <a:pt x="199" y="265"/>
                      <a:pt x="183" y="264"/>
                    </a:cubicBezTo>
                    <a:cubicBezTo>
                      <a:pt x="180" y="264"/>
                      <a:pt x="178" y="266"/>
                      <a:pt x="175" y="267"/>
                    </a:cubicBezTo>
                    <a:cubicBezTo>
                      <a:pt x="168" y="271"/>
                      <a:pt x="161" y="276"/>
                      <a:pt x="153" y="281"/>
                    </a:cubicBezTo>
                    <a:cubicBezTo>
                      <a:pt x="149" y="284"/>
                      <a:pt x="144" y="283"/>
                      <a:pt x="140" y="280"/>
                    </a:cubicBezTo>
                    <a:cubicBezTo>
                      <a:pt x="133" y="275"/>
                      <a:pt x="127" y="271"/>
                      <a:pt x="120" y="266"/>
                    </a:cubicBezTo>
                    <a:cubicBezTo>
                      <a:pt x="118" y="265"/>
                      <a:pt x="115" y="264"/>
                      <a:pt x="113" y="264"/>
                    </a:cubicBezTo>
                    <a:cubicBezTo>
                      <a:pt x="99" y="265"/>
                      <a:pt x="85" y="267"/>
                      <a:pt x="71" y="272"/>
                    </a:cubicBezTo>
                    <a:cubicBezTo>
                      <a:pt x="51" y="279"/>
                      <a:pt x="45" y="296"/>
                      <a:pt x="38" y="314"/>
                    </a:cubicBezTo>
                    <a:cubicBezTo>
                      <a:pt x="52" y="314"/>
                      <a:pt x="66" y="314"/>
                      <a:pt x="78" y="314"/>
                    </a:cubicBezTo>
                    <a:cubicBezTo>
                      <a:pt x="82" y="311"/>
                      <a:pt x="79" y="303"/>
                      <a:pt x="85" y="305"/>
                    </a:cubicBezTo>
                    <a:cubicBezTo>
                      <a:pt x="88" y="305"/>
                      <a:pt x="89" y="310"/>
                      <a:pt x="91" y="314"/>
                    </a:cubicBezTo>
                    <a:cubicBezTo>
                      <a:pt x="129" y="314"/>
                      <a:pt x="167" y="314"/>
                      <a:pt x="206" y="314"/>
                    </a:cubicBezTo>
                    <a:cubicBezTo>
                      <a:pt x="207" y="310"/>
                      <a:pt x="206" y="305"/>
                      <a:pt x="211" y="304"/>
                    </a:cubicBezTo>
                    <a:cubicBezTo>
                      <a:pt x="217" y="304"/>
                      <a:pt x="214" y="311"/>
                      <a:pt x="217" y="314"/>
                    </a:cubicBezTo>
                    <a:cubicBezTo>
                      <a:pt x="231" y="314"/>
                      <a:pt x="244" y="314"/>
                      <a:pt x="259" y="314"/>
                    </a:cubicBezTo>
                    <a:close/>
                    <a:moveTo>
                      <a:pt x="108" y="80"/>
                    </a:moveTo>
                    <a:cubicBezTo>
                      <a:pt x="108" y="70"/>
                      <a:pt x="108" y="60"/>
                      <a:pt x="108" y="50"/>
                    </a:cubicBezTo>
                    <a:cubicBezTo>
                      <a:pt x="108" y="39"/>
                      <a:pt x="109" y="37"/>
                      <a:pt x="121" y="37"/>
                    </a:cubicBezTo>
                    <a:cubicBezTo>
                      <a:pt x="137" y="37"/>
                      <a:pt x="154" y="37"/>
                      <a:pt x="171" y="38"/>
                    </a:cubicBezTo>
                    <a:cubicBezTo>
                      <a:pt x="186" y="38"/>
                      <a:pt x="187" y="39"/>
                      <a:pt x="187" y="55"/>
                    </a:cubicBezTo>
                    <a:cubicBezTo>
                      <a:pt x="187" y="63"/>
                      <a:pt x="187" y="72"/>
                      <a:pt x="187" y="81"/>
                    </a:cubicBezTo>
                    <a:cubicBezTo>
                      <a:pt x="196" y="82"/>
                      <a:pt x="204" y="84"/>
                      <a:pt x="213" y="86"/>
                    </a:cubicBezTo>
                    <a:cubicBezTo>
                      <a:pt x="213" y="79"/>
                      <a:pt x="213" y="73"/>
                      <a:pt x="213" y="67"/>
                    </a:cubicBezTo>
                    <a:cubicBezTo>
                      <a:pt x="213" y="47"/>
                      <a:pt x="203" y="32"/>
                      <a:pt x="189" y="20"/>
                    </a:cubicBezTo>
                    <a:cubicBezTo>
                      <a:pt x="185" y="16"/>
                      <a:pt x="179" y="14"/>
                      <a:pt x="174" y="13"/>
                    </a:cubicBezTo>
                    <a:cubicBezTo>
                      <a:pt x="158" y="9"/>
                      <a:pt x="142" y="9"/>
                      <a:pt x="125" y="12"/>
                    </a:cubicBezTo>
                    <a:cubicBezTo>
                      <a:pt x="115" y="13"/>
                      <a:pt x="107" y="18"/>
                      <a:pt x="101" y="26"/>
                    </a:cubicBezTo>
                    <a:cubicBezTo>
                      <a:pt x="97" y="30"/>
                      <a:pt x="94" y="34"/>
                      <a:pt x="91" y="39"/>
                    </a:cubicBezTo>
                    <a:cubicBezTo>
                      <a:pt x="82" y="53"/>
                      <a:pt x="82" y="69"/>
                      <a:pt x="83" y="86"/>
                    </a:cubicBezTo>
                    <a:cubicBezTo>
                      <a:pt x="91" y="84"/>
                      <a:pt x="98" y="83"/>
                      <a:pt x="105" y="81"/>
                    </a:cubicBezTo>
                    <a:cubicBezTo>
                      <a:pt x="106" y="81"/>
                      <a:pt x="106" y="81"/>
                      <a:pt x="108" y="80"/>
                    </a:cubicBezTo>
                    <a:close/>
                    <a:moveTo>
                      <a:pt x="89" y="482"/>
                    </a:moveTo>
                    <a:cubicBezTo>
                      <a:pt x="86" y="495"/>
                      <a:pt x="83" y="497"/>
                      <a:pt x="70" y="498"/>
                    </a:cubicBezTo>
                    <a:cubicBezTo>
                      <a:pt x="67" y="498"/>
                      <a:pt x="63" y="498"/>
                      <a:pt x="59" y="499"/>
                    </a:cubicBezTo>
                    <a:cubicBezTo>
                      <a:pt x="58" y="499"/>
                      <a:pt x="57" y="499"/>
                      <a:pt x="56" y="500"/>
                    </a:cubicBezTo>
                    <a:cubicBezTo>
                      <a:pt x="56" y="502"/>
                      <a:pt x="56" y="504"/>
                      <a:pt x="56" y="506"/>
                    </a:cubicBezTo>
                    <a:cubicBezTo>
                      <a:pt x="56" y="507"/>
                      <a:pt x="57" y="507"/>
                      <a:pt x="58" y="509"/>
                    </a:cubicBezTo>
                    <a:cubicBezTo>
                      <a:pt x="118" y="509"/>
                      <a:pt x="179" y="510"/>
                      <a:pt x="240" y="508"/>
                    </a:cubicBezTo>
                    <a:cubicBezTo>
                      <a:pt x="240" y="504"/>
                      <a:pt x="240" y="502"/>
                      <a:pt x="240" y="498"/>
                    </a:cubicBezTo>
                    <a:cubicBezTo>
                      <a:pt x="235" y="498"/>
                      <a:pt x="231" y="499"/>
                      <a:pt x="227" y="498"/>
                    </a:cubicBezTo>
                    <a:cubicBezTo>
                      <a:pt x="222" y="497"/>
                      <a:pt x="217" y="497"/>
                      <a:pt x="213" y="495"/>
                    </a:cubicBezTo>
                    <a:cubicBezTo>
                      <a:pt x="210" y="492"/>
                      <a:pt x="208" y="487"/>
                      <a:pt x="206" y="482"/>
                    </a:cubicBezTo>
                    <a:cubicBezTo>
                      <a:pt x="168" y="482"/>
                      <a:pt x="128" y="482"/>
                      <a:pt x="89" y="482"/>
                    </a:cubicBezTo>
                    <a:close/>
                    <a:moveTo>
                      <a:pt x="228" y="103"/>
                    </a:moveTo>
                    <a:cubicBezTo>
                      <a:pt x="221" y="96"/>
                      <a:pt x="213" y="93"/>
                      <a:pt x="204" y="90"/>
                    </a:cubicBezTo>
                    <a:cubicBezTo>
                      <a:pt x="178" y="84"/>
                      <a:pt x="151" y="83"/>
                      <a:pt x="125" y="85"/>
                    </a:cubicBezTo>
                    <a:cubicBezTo>
                      <a:pt x="108" y="86"/>
                      <a:pt x="92" y="89"/>
                      <a:pt x="77" y="96"/>
                    </a:cubicBezTo>
                    <a:cubicBezTo>
                      <a:pt x="74" y="98"/>
                      <a:pt x="71" y="100"/>
                      <a:pt x="67" y="102"/>
                    </a:cubicBezTo>
                    <a:cubicBezTo>
                      <a:pt x="78" y="108"/>
                      <a:pt x="89" y="111"/>
                      <a:pt x="100" y="111"/>
                    </a:cubicBezTo>
                    <a:cubicBezTo>
                      <a:pt x="132" y="112"/>
                      <a:pt x="164" y="112"/>
                      <a:pt x="196" y="111"/>
                    </a:cubicBezTo>
                    <a:cubicBezTo>
                      <a:pt x="207" y="111"/>
                      <a:pt x="218" y="109"/>
                      <a:pt x="228" y="103"/>
                    </a:cubicBezTo>
                    <a:close/>
                    <a:moveTo>
                      <a:pt x="180" y="44"/>
                    </a:moveTo>
                    <a:cubicBezTo>
                      <a:pt x="158" y="44"/>
                      <a:pt x="137" y="42"/>
                      <a:pt x="115" y="44"/>
                    </a:cubicBezTo>
                    <a:cubicBezTo>
                      <a:pt x="115" y="56"/>
                      <a:pt x="115" y="67"/>
                      <a:pt x="115" y="79"/>
                    </a:cubicBezTo>
                    <a:cubicBezTo>
                      <a:pt x="137" y="79"/>
                      <a:pt x="158" y="79"/>
                      <a:pt x="181" y="79"/>
                    </a:cubicBezTo>
                    <a:cubicBezTo>
                      <a:pt x="181" y="68"/>
                      <a:pt x="181" y="57"/>
                      <a:pt x="180" y="44"/>
                    </a:cubicBezTo>
                    <a:close/>
                    <a:moveTo>
                      <a:pt x="164" y="324"/>
                    </a:moveTo>
                    <a:cubicBezTo>
                      <a:pt x="152" y="324"/>
                      <a:pt x="141" y="324"/>
                      <a:pt x="129" y="324"/>
                    </a:cubicBezTo>
                    <a:cubicBezTo>
                      <a:pt x="130" y="340"/>
                      <a:pt x="127" y="354"/>
                      <a:pt x="129" y="369"/>
                    </a:cubicBezTo>
                    <a:cubicBezTo>
                      <a:pt x="141" y="369"/>
                      <a:pt x="152" y="369"/>
                      <a:pt x="164" y="369"/>
                    </a:cubicBezTo>
                    <a:cubicBezTo>
                      <a:pt x="164" y="354"/>
                      <a:pt x="164" y="340"/>
                      <a:pt x="164" y="324"/>
                    </a:cubicBezTo>
                    <a:close/>
                    <a:moveTo>
                      <a:pt x="190" y="764"/>
                    </a:moveTo>
                    <a:cubicBezTo>
                      <a:pt x="215" y="768"/>
                      <a:pt x="241" y="769"/>
                      <a:pt x="268" y="767"/>
                    </a:cubicBezTo>
                    <a:cubicBezTo>
                      <a:pt x="263" y="756"/>
                      <a:pt x="255" y="751"/>
                      <a:pt x="245" y="750"/>
                    </a:cubicBezTo>
                    <a:cubicBezTo>
                      <a:pt x="239" y="749"/>
                      <a:pt x="233" y="750"/>
                      <a:pt x="228" y="750"/>
                    </a:cubicBezTo>
                    <a:cubicBezTo>
                      <a:pt x="220" y="749"/>
                      <a:pt x="213" y="748"/>
                      <a:pt x="210" y="741"/>
                    </a:cubicBezTo>
                    <a:cubicBezTo>
                      <a:pt x="203" y="741"/>
                      <a:pt x="196" y="741"/>
                      <a:pt x="190" y="741"/>
                    </a:cubicBezTo>
                    <a:cubicBezTo>
                      <a:pt x="190" y="749"/>
                      <a:pt x="190" y="756"/>
                      <a:pt x="190" y="764"/>
                    </a:cubicBezTo>
                    <a:close/>
                    <a:moveTo>
                      <a:pt x="28" y="767"/>
                    </a:moveTo>
                    <a:cubicBezTo>
                      <a:pt x="55" y="768"/>
                      <a:pt x="80" y="768"/>
                      <a:pt x="106" y="764"/>
                    </a:cubicBezTo>
                    <a:cubicBezTo>
                      <a:pt x="106" y="756"/>
                      <a:pt x="106" y="748"/>
                      <a:pt x="106" y="740"/>
                    </a:cubicBezTo>
                    <a:cubicBezTo>
                      <a:pt x="99" y="740"/>
                      <a:pt x="93" y="740"/>
                      <a:pt x="86" y="740"/>
                    </a:cubicBezTo>
                    <a:cubicBezTo>
                      <a:pt x="83" y="748"/>
                      <a:pt x="77" y="749"/>
                      <a:pt x="70" y="749"/>
                    </a:cubicBezTo>
                    <a:cubicBezTo>
                      <a:pt x="64" y="750"/>
                      <a:pt x="58" y="749"/>
                      <a:pt x="53" y="750"/>
                    </a:cubicBezTo>
                    <a:cubicBezTo>
                      <a:pt x="42" y="751"/>
                      <a:pt x="34" y="755"/>
                      <a:pt x="28" y="767"/>
                    </a:cubicBezTo>
                    <a:close/>
                    <a:moveTo>
                      <a:pt x="219" y="459"/>
                    </a:moveTo>
                    <a:cubicBezTo>
                      <a:pt x="215" y="468"/>
                      <a:pt x="216" y="475"/>
                      <a:pt x="217" y="483"/>
                    </a:cubicBezTo>
                    <a:cubicBezTo>
                      <a:pt x="217" y="487"/>
                      <a:pt x="220" y="489"/>
                      <a:pt x="224" y="489"/>
                    </a:cubicBezTo>
                    <a:cubicBezTo>
                      <a:pt x="229" y="489"/>
                      <a:pt x="235" y="489"/>
                      <a:pt x="240" y="490"/>
                    </a:cubicBezTo>
                    <a:cubicBezTo>
                      <a:pt x="259" y="490"/>
                      <a:pt x="259" y="491"/>
                      <a:pt x="260" y="469"/>
                    </a:cubicBezTo>
                    <a:cubicBezTo>
                      <a:pt x="260" y="462"/>
                      <a:pt x="258" y="460"/>
                      <a:pt x="251" y="460"/>
                    </a:cubicBezTo>
                    <a:cubicBezTo>
                      <a:pt x="241" y="459"/>
                      <a:pt x="230" y="459"/>
                      <a:pt x="219" y="459"/>
                    </a:cubicBezTo>
                    <a:close/>
                    <a:moveTo>
                      <a:pt x="79" y="487"/>
                    </a:moveTo>
                    <a:cubicBezTo>
                      <a:pt x="79" y="480"/>
                      <a:pt x="79" y="473"/>
                      <a:pt x="79" y="466"/>
                    </a:cubicBezTo>
                    <a:cubicBezTo>
                      <a:pt x="79" y="461"/>
                      <a:pt x="76" y="459"/>
                      <a:pt x="71" y="459"/>
                    </a:cubicBezTo>
                    <a:cubicBezTo>
                      <a:pt x="65" y="459"/>
                      <a:pt x="59" y="459"/>
                      <a:pt x="53" y="459"/>
                    </a:cubicBezTo>
                    <a:cubicBezTo>
                      <a:pt x="37" y="459"/>
                      <a:pt x="34" y="463"/>
                      <a:pt x="36" y="479"/>
                    </a:cubicBezTo>
                    <a:cubicBezTo>
                      <a:pt x="37" y="488"/>
                      <a:pt x="39" y="490"/>
                      <a:pt x="48" y="490"/>
                    </a:cubicBezTo>
                    <a:cubicBezTo>
                      <a:pt x="56" y="490"/>
                      <a:pt x="64" y="489"/>
                      <a:pt x="72" y="489"/>
                    </a:cubicBezTo>
                    <a:cubicBezTo>
                      <a:pt x="74" y="489"/>
                      <a:pt x="76" y="488"/>
                      <a:pt x="79" y="487"/>
                    </a:cubicBezTo>
                    <a:close/>
                    <a:moveTo>
                      <a:pt x="125" y="242"/>
                    </a:moveTo>
                    <a:cubicBezTo>
                      <a:pt x="122" y="255"/>
                      <a:pt x="123" y="259"/>
                      <a:pt x="133" y="266"/>
                    </a:cubicBezTo>
                    <a:cubicBezTo>
                      <a:pt x="146" y="274"/>
                      <a:pt x="152" y="274"/>
                      <a:pt x="164" y="265"/>
                    </a:cubicBezTo>
                    <a:cubicBezTo>
                      <a:pt x="173" y="258"/>
                      <a:pt x="174" y="254"/>
                      <a:pt x="171" y="242"/>
                    </a:cubicBezTo>
                    <a:cubicBezTo>
                      <a:pt x="155" y="242"/>
                      <a:pt x="140" y="242"/>
                      <a:pt x="125" y="2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6D7C478D-100B-4A01-AC8A-6B569BF719AB}"/>
                  </a:ext>
                </a:extLst>
              </p:cNvPr>
              <p:cNvSpPr/>
              <p:nvPr/>
            </p:nvSpPr>
            <p:spPr bwMode="auto">
              <a:xfrm>
                <a:off x="8731193" y="3428392"/>
                <a:ext cx="1354131" cy="719528"/>
              </a:xfrm>
              <a:custGeom>
                <a:avLst/>
                <a:gdLst>
                  <a:gd name="connsiteX0" fmla="*/ 13606 w 1354131"/>
                  <a:gd name="connsiteY0" fmla="*/ 0 h 719528"/>
                  <a:gd name="connsiteX1" fmla="*/ 280381 w 1354131"/>
                  <a:gd name="connsiteY1" fmla="*/ 0 h 719528"/>
                  <a:gd name="connsiteX2" fmla="*/ 512673 w 1354131"/>
                  <a:gd name="connsiteY2" fmla="*/ 0 h 719528"/>
                  <a:gd name="connsiteX3" fmla="*/ 550784 w 1354131"/>
                  <a:gd name="connsiteY3" fmla="*/ 0 h 719528"/>
                  <a:gd name="connsiteX4" fmla="*/ 787917 w 1354131"/>
                  <a:gd name="connsiteY4" fmla="*/ 0 h 719528"/>
                  <a:gd name="connsiteX5" fmla="*/ 871415 w 1354131"/>
                  <a:gd name="connsiteY5" fmla="*/ 0 h 719528"/>
                  <a:gd name="connsiteX6" fmla="*/ 1065580 w 1354131"/>
                  <a:gd name="connsiteY6" fmla="*/ 0 h 719528"/>
                  <a:gd name="connsiteX7" fmla="*/ 1339613 w 1354131"/>
                  <a:gd name="connsiteY7" fmla="*/ 0 h 719528"/>
                  <a:gd name="connsiteX8" fmla="*/ 1354131 w 1354131"/>
                  <a:gd name="connsiteY8" fmla="*/ 707415 h 719528"/>
                  <a:gd name="connsiteX9" fmla="*/ 1267021 w 1354131"/>
                  <a:gd name="connsiteY9" fmla="*/ 707415 h 719528"/>
                  <a:gd name="connsiteX10" fmla="*/ 1262182 w 1354131"/>
                  <a:gd name="connsiteY10" fmla="*/ 697725 h 719528"/>
                  <a:gd name="connsiteX11" fmla="*/ 1160553 w 1354131"/>
                  <a:gd name="connsiteY11" fmla="*/ 615355 h 719528"/>
                  <a:gd name="connsiteX12" fmla="*/ 1044407 w 1354131"/>
                  <a:gd name="connsiteY12" fmla="*/ 615355 h 719528"/>
                  <a:gd name="connsiteX13" fmla="*/ 966976 w 1354131"/>
                  <a:gd name="connsiteY13" fmla="*/ 683188 h 719528"/>
                  <a:gd name="connsiteX14" fmla="*/ 962137 w 1354131"/>
                  <a:gd name="connsiteY14" fmla="*/ 712260 h 719528"/>
                  <a:gd name="connsiteX15" fmla="*/ 391083 w 1354131"/>
                  <a:gd name="connsiteY15" fmla="*/ 712260 h 719528"/>
                  <a:gd name="connsiteX16" fmla="*/ 381404 w 1354131"/>
                  <a:gd name="connsiteY16" fmla="*/ 658962 h 719528"/>
                  <a:gd name="connsiteX17" fmla="*/ 323331 w 1354131"/>
                  <a:gd name="connsiteY17" fmla="*/ 615355 h 719528"/>
                  <a:gd name="connsiteX18" fmla="*/ 202345 w 1354131"/>
                  <a:gd name="connsiteY18" fmla="*/ 615355 h 719528"/>
                  <a:gd name="connsiteX19" fmla="*/ 86198 w 1354131"/>
                  <a:gd name="connsiteY19" fmla="*/ 707415 h 719528"/>
                  <a:gd name="connsiteX20" fmla="*/ 47483 w 1354131"/>
                  <a:gd name="connsiteY20" fmla="*/ 707415 h 719528"/>
                  <a:gd name="connsiteX21" fmla="*/ 8767 w 1354131"/>
                  <a:gd name="connsiteY21" fmla="*/ 707415 h 719528"/>
                  <a:gd name="connsiteX22" fmla="*/ 13606 w 1354131"/>
                  <a:gd name="connsiteY22" fmla="*/ 0 h 71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54131" h="719528">
                    <a:moveTo>
                      <a:pt x="13606" y="0"/>
                    </a:moveTo>
                    <a:cubicBezTo>
                      <a:pt x="103136" y="0"/>
                      <a:pt x="191456" y="0"/>
                      <a:pt x="280381" y="0"/>
                    </a:cubicBezTo>
                    <a:lnTo>
                      <a:pt x="512673" y="0"/>
                    </a:lnTo>
                    <a:lnTo>
                      <a:pt x="550784" y="0"/>
                    </a:lnTo>
                    <a:lnTo>
                      <a:pt x="787917" y="0"/>
                    </a:lnTo>
                    <a:lnTo>
                      <a:pt x="871415" y="0"/>
                    </a:lnTo>
                    <a:lnTo>
                      <a:pt x="1065580" y="0"/>
                    </a:lnTo>
                    <a:cubicBezTo>
                      <a:pt x="1156924" y="0"/>
                      <a:pt x="1247663" y="0"/>
                      <a:pt x="1339613" y="0"/>
                    </a:cubicBezTo>
                    <a:cubicBezTo>
                      <a:pt x="1358971" y="237420"/>
                      <a:pt x="1349292" y="469995"/>
                      <a:pt x="1354131" y="707415"/>
                    </a:cubicBezTo>
                    <a:cubicBezTo>
                      <a:pt x="1320255" y="707415"/>
                      <a:pt x="1291219" y="707415"/>
                      <a:pt x="1267021" y="707415"/>
                    </a:cubicBezTo>
                    <a:cubicBezTo>
                      <a:pt x="1262182" y="702570"/>
                      <a:pt x="1262182" y="702570"/>
                      <a:pt x="1262182" y="697725"/>
                    </a:cubicBezTo>
                    <a:cubicBezTo>
                      <a:pt x="1252503" y="629890"/>
                      <a:pt x="1233146" y="615355"/>
                      <a:pt x="1160553" y="615355"/>
                    </a:cubicBezTo>
                    <a:cubicBezTo>
                      <a:pt x="1121838" y="615355"/>
                      <a:pt x="1083123" y="615355"/>
                      <a:pt x="1044407" y="615355"/>
                    </a:cubicBezTo>
                    <a:cubicBezTo>
                      <a:pt x="991173" y="615355"/>
                      <a:pt x="976655" y="625045"/>
                      <a:pt x="966976" y="683188"/>
                    </a:cubicBezTo>
                    <a:cubicBezTo>
                      <a:pt x="966976" y="688034"/>
                      <a:pt x="966976" y="697725"/>
                      <a:pt x="962137" y="712260"/>
                    </a:cubicBezTo>
                    <a:cubicBezTo>
                      <a:pt x="773399" y="721951"/>
                      <a:pt x="584660" y="721951"/>
                      <a:pt x="391083" y="712260"/>
                    </a:cubicBezTo>
                    <a:cubicBezTo>
                      <a:pt x="386244" y="692879"/>
                      <a:pt x="386244" y="673498"/>
                      <a:pt x="381404" y="658962"/>
                    </a:cubicBezTo>
                    <a:cubicBezTo>
                      <a:pt x="371725" y="625045"/>
                      <a:pt x="357207" y="615355"/>
                      <a:pt x="323331" y="615355"/>
                    </a:cubicBezTo>
                    <a:cubicBezTo>
                      <a:pt x="284615" y="610509"/>
                      <a:pt x="241060" y="615355"/>
                      <a:pt x="202345" y="615355"/>
                    </a:cubicBezTo>
                    <a:cubicBezTo>
                      <a:pt x="120074" y="615355"/>
                      <a:pt x="105556" y="625045"/>
                      <a:pt x="86198" y="707415"/>
                    </a:cubicBezTo>
                    <a:cubicBezTo>
                      <a:pt x="76519" y="707415"/>
                      <a:pt x="62001" y="707415"/>
                      <a:pt x="47483" y="707415"/>
                    </a:cubicBezTo>
                    <a:cubicBezTo>
                      <a:pt x="32965" y="712260"/>
                      <a:pt x="18446" y="707415"/>
                      <a:pt x="8767" y="707415"/>
                    </a:cubicBezTo>
                    <a:cubicBezTo>
                      <a:pt x="-5752" y="658962"/>
                      <a:pt x="-912" y="92061"/>
                      <a:pt x="13606" y="0"/>
                    </a:cubicBezTo>
                    <a:close/>
                  </a:path>
                </a:pathLst>
              </a:custGeom>
              <a:solidFill>
                <a:srgbClr val="D8A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0" name="îSḻíḍè">
                <a:extLst>
                  <a:ext uri="{FF2B5EF4-FFF2-40B4-BE49-F238E27FC236}">
                    <a16:creationId xmlns:a16="http://schemas.microsoft.com/office/drawing/2014/main" id="{8582826C-0FD3-437A-B0FB-45AF4567365F}"/>
                  </a:ext>
                </a:extLst>
              </p:cNvPr>
              <p:cNvSpPr/>
              <p:nvPr/>
            </p:nvSpPr>
            <p:spPr bwMode="auto">
              <a:xfrm>
                <a:off x="9058471" y="4366926"/>
                <a:ext cx="698664" cy="1024704"/>
              </a:xfrm>
              <a:custGeom>
                <a:avLst/>
                <a:gdLst>
                  <a:gd name="T0" fmla="*/ 139 w 144"/>
                  <a:gd name="T1" fmla="*/ 0 h 212"/>
                  <a:gd name="T2" fmla="*/ 133 w 144"/>
                  <a:gd name="T3" fmla="*/ 212 h 212"/>
                  <a:gd name="T4" fmla="*/ 113 w 144"/>
                  <a:gd name="T5" fmla="*/ 212 h 212"/>
                  <a:gd name="T6" fmla="*/ 110 w 144"/>
                  <a:gd name="T7" fmla="*/ 189 h 212"/>
                  <a:gd name="T8" fmla="*/ 93 w 144"/>
                  <a:gd name="T9" fmla="*/ 87 h 212"/>
                  <a:gd name="T10" fmla="*/ 86 w 144"/>
                  <a:gd name="T11" fmla="*/ 42 h 212"/>
                  <a:gd name="T12" fmla="*/ 74 w 144"/>
                  <a:gd name="T13" fmla="*/ 32 h 212"/>
                  <a:gd name="T14" fmla="*/ 57 w 144"/>
                  <a:gd name="T15" fmla="*/ 46 h 212"/>
                  <a:gd name="T16" fmla="*/ 39 w 144"/>
                  <a:gd name="T17" fmla="*/ 150 h 212"/>
                  <a:gd name="T18" fmla="*/ 32 w 144"/>
                  <a:gd name="T19" fmla="*/ 203 h 212"/>
                  <a:gd name="T20" fmla="*/ 31 w 144"/>
                  <a:gd name="T21" fmla="*/ 212 h 212"/>
                  <a:gd name="T22" fmla="*/ 11 w 144"/>
                  <a:gd name="T23" fmla="*/ 212 h 212"/>
                  <a:gd name="T24" fmla="*/ 5 w 144"/>
                  <a:gd name="T25" fmla="*/ 0 h 212"/>
                  <a:gd name="T26" fmla="*/ 139 w 144"/>
                  <a:gd name="T27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4" h="212">
                    <a:moveTo>
                      <a:pt x="139" y="0"/>
                    </a:moveTo>
                    <a:cubicBezTo>
                      <a:pt x="144" y="72"/>
                      <a:pt x="140" y="142"/>
                      <a:pt x="133" y="212"/>
                    </a:cubicBezTo>
                    <a:cubicBezTo>
                      <a:pt x="126" y="212"/>
                      <a:pt x="120" y="212"/>
                      <a:pt x="113" y="212"/>
                    </a:cubicBezTo>
                    <a:cubicBezTo>
                      <a:pt x="112" y="204"/>
                      <a:pt x="111" y="197"/>
                      <a:pt x="110" y="189"/>
                    </a:cubicBezTo>
                    <a:cubicBezTo>
                      <a:pt x="107" y="155"/>
                      <a:pt x="100" y="121"/>
                      <a:pt x="93" y="87"/>
                    </a:cubicBezTo>
                    <a:cubicBezTo>
                      <a:pt x="90" y="72"/>
                      <a:pt x="88" y="57"/>
                      <a:pt x="86" y="42"/>
                    </a:cubicBezTo>
                    <a:cubicBezTo>
                      <a:pt x="84" y="33"/>
                      <a:pt x="84" y="32"/>
                      <a:pt x="74" y="32"/>
                    </a:cubicBezTo>
                    <a:cubicBezTo>
                      <a:pt x="60" y="32"/>
                      <a:pt x="60" y="32"/>
                      <a:pt x="57" y="46"/>
                    </a:cubicBezTo>
                    <a:cubicBezTo>
                      <a:pt x="51" y="80"/>
                      <a:pt x="45" y="115"/>
                      <a:pt x="39" y="150"/>
                    </a:cubicBezTo>
                    <a:cubicBezTo>
                      <a:pt x="36" y="168"/>
                      <a:pt x="34" y="186"/>
                      <a:pt x="32" y="203"/>
                    </a:cubicBezTo>
                    <a:cubicBezTo>
                      <a:pt x="32" y="206"/>
                      <a:pt x="31" y="209"/>
                      <a:pt x="31" y="212"/>
                    </a:cubicBezTo>
                    <a:cubicBezTo>
                      <a:pt x="24" y="212"/>
                      <a:pt x="18" y="212"/>
                      <a:pt x="11" y="212"/>
                    </a:cubicBezTo>
                    <a:cubicBezTo>
                      <a:pt x="4" y="142"/>
                      <a:pt x="0" y="72"/>
                      <a:pt x="5" y="0"/>
                    </a:cubicBezTo>
                    <a:cubicBezTo>
                      <a:pt x="50" y="0"/>
                      <a:pt x="94" y="0"/>
                      <a:pt x="139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ï$ľïdé">
                <a:extLst>
                  <a:ext uri="{FF2B5EF4-FFF2-40B4-BE49-F238E27FC236}">
                    <a16:creationId xmlns:a16="http://schemas.microsoft.com/office/drawing/2014/main" id="{1E87BD99-6F59-41D0-BB07-A41DC63265F2}"/>
                  </a:ext>
                </a:extLst>
              </p:cNvPr>
              <p:cNvSpPr/>
              <p:nvPr/>
            </p:nvSpPr>
            <p:spPr bwMode="auto">
              <a:xfrm>
                <a:off x="9058471" y="2433962"/>
                <a:ext cx="691678" cy="570575"/>
              </a:xfrm>
              <a:custGeom>
                <a:avLst/>
                <a:gdLst>
                  <a:gd name="T0" fmla="*/ 3 w 143"/>
                  <a:gd name="T1" fmla="*/ 0 h 118"/>
                  <a:gd name="T2" fmla="*/ 142 w 143"/>
                  <a:gd name="T3" fmla="*/ 0 h 118"/>
                  <a:gd name="T4" fmla="*/ 143 w 143"/>
                  <a:gd name="T5" fmla="*/ 18 h 118"/>
                  <a:gd name="T6" fmla="*/ 138 w 143"/>
                  <a:gd name="T7" fmla="*/ 67 h 118"/>
                  <a:gd name="T8" fmla="*/ 93 w 143"/>
                  <a:gd name="T9" fmla="*/ 114 h 118"/>
                  <a:gd name="T10" fmla="*/ 37 w 143"/>
                  <a:gd name="T11" fmla="*/ 109 h 118"/>
                  <a:gd name="T12" fmla="*/ 9 w 143"/>
                  <a:gd name="T13" fmla="*/ 80 h 118"/>
                  <a:gd name="T14" fmla="*/ 2 w 143"/>
                  <a:gd name="T15" fmla="*/ 3 h 118"/>
                  <a:gd name="T16" fmla="*/ 3 w 143"/>
                  <a:gd name="T17" fmla="*/ 0 h 118"/>
                  <a:gd name="T18" fmla="*/ 50 w 143"/>
                  <a:gd name="T19" fmla="*/ 65 h 118"/>
                  <a:gd name="T20" fmla="*/ 72 w 143"/>
                  <a:gd name="T21" fmla="*/ 81 h 118"/>
                  <a:gd name="T22" fmla="*/ 97 w 143"/>
                  <a:gd name="T23" fmla="*/ 68 h 118"/>
                  <a:gd name="T24" fmla="*/ 96 w 143"/>
                  <a:gd name="T25" fmla="*/ 64 h 118"/>
                  <a:gd name="T26" fmla="*/ 82 w 143"/>
                  <a:gd name="T27" fmla="*/ 74 h 118"/>
                  <a:gd name="T28" fmla="*/ 65 w 143"/>
                  <a:gd name="T29" fmla="*/ 74 h 118"/>
                  <a:gd name="T30" fmla="*/ 50 w 143"/>
                  <a:gd name="T31" fmla="*/ 65 h 118"/>
                  <a:gd name="T32" fmla="*/ 42 w 143"/>
                  <a:gd name="T33" fmla="*/ 30 h 118"/>
                  <a:gd name="T34" fmla="*/ 36 w 143"/>
                  <a:gd name="T35" fmla="*/ 22 h 118"/>
                  <a:gd name="T36" fmla="*/ 29 w 143"/>
                  <a:gd name="T37" fmla="*/ 30 h 118"/>
                  <a:gd name="T38" fmla="*/ 35 w 143"/>
                  <a:gd name="T39" fmla="*/ 39 h 118"/>
                  <a:gd name="T40" fmla="*/ 42 w 143"/>
                  <a:gd name="T41" fmla="*/ 30 h 118"/>
                  <a:gd name="T42" fmla="*/ 113 w 143"/>
                  <a:gd name="T43" fmla="*/ 30 h 118"/>
                  <a:gd name="T44" fmla="*/ 107 w 143"/>
                  <a:gd name="T45" fmla="*/ 22 h 118"/>
                  <a:gd name="T46" fmla="*/ 100 w 143"/>
                  <a:gd name="T47" fmla="*/ 31 h 118"/>
                  <a:gd name="T48" fmla="*/ 107 w 143"/>
                  <a:gd name="T49" fmla="*/ 39 h 118"/>
                  <a:gd name="T50" fmla="*/ 113 w 143"/>
                  <a:gd name="T51" fmla="*/ 3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18">
                    <a:moveTo>
                      <a:pt x="3" y="0"/>
                    </a:moveTo>
                    <a:cubicBezTo>
                      <a:pt x="49" y="5"/>
                      <a:pt x="95" y="5"/>
                      <a:pt x="142" y="0"/>
                    </a:cubicBezTo>
                    <a:cubicBezTo>
                      <a:pt x="142" y="6"/>
                      <a:pt x="143" y="12"/>
                      <a:pt x="143" y="18"/>
                    </a:cubicBezTo>
                    <a:cubicBezTo>
                      <a:pt x="142" y="34"/>
                      <a:pt x="140" y="51"/>
                      <a:pt x="138" y="67"/>
                    </a:cubicBezTo>
                    <a:cubicBezTo>
                      <a:pt x="134" y="93"/>
                      <a:pt x="119" y="109"/>
                      <a:pt x="93" y="114"/>
                    </a:cubicBezTo>
                    <a:cubicBezTo>
                      <a:pt x="74" y="118"/>
                      <a:pt x="55" y="117"/>
                      <a:pt x="37" y="109"/>
                    </a:cubicBezTo>
                    <a:cubicBezTo>
                      <a:pt x="23" y="104"/>
                      <a:pt x="14" y="94"/>
                      <a:pt x="9" y="80"/>
                    </a:cubicBezTo>
                    <a:cubicBezTo>
                      <a:pt x="2" y="55"/>
                      <a:pt x="0" y="29"/>
                      <a:pt x="2" y="3"/>
                    </a:cubicBezTo>
                    <a:cubicBezTo>
                      <a:pt x="2" y="2"/>
                      <a:pt x="2" y="1"/>
                      <a:pt x="3" y="0"/>
                    </a:cubicBezTo>
                    <a:close/>
                    <a:moveTo>
                      <a:pt x="50" y="65"/>
                    </a:moveTo>
                    <a:cubicBezTo>
                      <a:pt x="54" y="76"/>
                      <a:pt x="61" y="81"/>
                      <a:pt x="72" y="81"/>
                    </a:cubicBezTo>
                    <a:cubicBezTo>
                      <a:pt x="83" y="82"/>
                      <a:pt x="92" y="78"/>
                      <a:pt x="97" y="68"/>
                    </a:cubicBezTo>
                    <a:cubicBezTo>
                      <a:pt x="98" y="68"/>
                      <a:pt x="97" y="66"/>
                      <a:pt x="96" y="64"/>
                    </a:cubicBezTo>
                    <a:cubicBezTo>
                      <a:pt x="91" y="68"/>
                      <a:pt x="87" y="72"/>
                      <a:pt x="82" y="74"/>
                    </a:cubicBezTo>
                    <a:cubicBezTo>
                      <a:pt x="77" y="75"/>
                      <a:pt x="71" y="74"/>
                      <a:pt x="65" y="74"/>
                    </a:cubicBezTo>
                    <a:cubicBezTo>
                      <a:pt x="59" y="73"/>
                      <a:pt x="58" y="65"/>
                      <a:pt x="50" y="65"/>
                    </a:cubicBezTo>
                    <a:close/>
                    <a:moveTo>
                      <a:pt x="42" y="30"/>
                    </a:moveTo>
                    <a:cubicBezTo>
                      <a:pt x="42" y="25"/>
                      <a:pt x="40" y="22"/>
                      <a:pt x="36" y="22"/>
                    </a:cubicBezTo>
                    <a:cubicBezTo>
                      <a:pt x="32" y="22"/>
                      <a:pt x="29" y="25"/>
                      <a:pt x="29" y="30"/>
                    </a:cubicBezTo>
                    <a:cubicBezTo>
                      <a:pt x="28" y="35"/>
                      <a:pt x="31" y="39"/>
                      <a:pt x="35" y="39"/>
                    </a:cubicBezTo>
                    <a:cubicBezTo>
                      <a:pt x="39" y="39"/>
                      <a:pt x="42" y="35"/>
                      <a:pt x="42" y="30"/>
                    </a:cubicBezTo>
                    <a:close/>
                    <a:moveTo>
                      <a:pt x="113" y="30"/>
                    </a:moveTo>
                    <a:cubicBezTo>
                      <a:pt x="113" y="25"/>
                      <a:pt x="111" y="22"/>
                      <a:pt x="107" y="22"/>
                    </a:cubicBezTo>
                    <a:cubicBezTo>
                      <a:pt x="103" y="22"/>
                      <a:pt x="100" y="26"/>
                      <a:pt x="100" y="31"/>
                    </a:cubicBezTo>
                    <a:cubicBezTo>
                      <a:pt x="100" y="36"/>
                      <a:pt x="103" y="40"/>
                      <a:pt x="107" y="39"/>
                    </a:cubicBezTo>
                    <a:cubicBezTo>
                      <a:pt x="110" y="39"/>
                      <a:pt x="113" y="35"/>
                      <a:pt x="113" y="30"/>
                    </a:cubicBezTo>
                    <a:close/>
                  </a:path>
                </a:pathLst>
              </a:custGeom>
              <a:solidFill>
                <a:srgbClr val="FFC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2" name="ïşļíḍé">
                <a:extLst>
                  <a:ext uri="{FF2B5EF4-FFF2-40B4-BE49-F238E27FC236}">
                    <a16:creationId xmlns:a16="http://schemas.microsoft.com/office/drawing/2014/main" id="{104FDEA2-4BF1-478D-940F-3713DCE7F478}"/>
                  </a:ext>
                </a:extLst>
              </p:cNvPr>
              <p:cNvSpPr/>
              <p:nvPr/>
            </p:nvSpPr>
            <p:spPr bwMode="auto">
              <a:xfrm>
                <a:off x="8874489" y="3139611"/>
                <a:ext cx="1071284" cy="242203"/>
              </a:xfrm>
              <a:custGeom>
                <a:avLst/>
                <a:gdLst>
                  <a:gd name="T0" fmla="*/ 221 w 221"/>
                  <a:gd name="T1" fmla="*/ 50 h 50"/>
                  <a:gd name="T2" fmla="*/ 179 w 221"/>
                  <a:gd name="T3" fmla="*/ 50 h 50"/>
                  <a:gd name="T4" fmla="*/ 173 w 221"/>
                  <a:gd name="T5" fmla="*/ 40 h 50"/>
                  <a:gd name="T6" fmla="*/ 168 w 221"/>
                  <a:gd name="T7" fmla="*/ 50 h 50"/>
                  <a:gd name="T8" fmla="*/ 53 w 221"/>
                  <a:gd name="T9" fmla="*/ 50 h 50"/>
                  <a:gd name="T10" fmla="*/ 47 w 221"/>
                  <a:gd name="T11" fmla="*/ 41 h 50"/>
                  <a:gd name="T12" fmla="*/ 40 w 221"/>
                  <a:gd name="T13" fmla="*/ 50 h 50"/>
                  <a:gd name="T14" fmla="*/ 0 w 221"/>
                  <a:gd name="T15" fmla="*/ 50 h 50"/>
                  <a:gd name="T16" fmla="*/ 33 w 221"/>
                  <a:gd name="T17" fmla="*/ 8 h 50"/>
                  <a:gd name="T18" fmla="*/ 75 w 221"/>
                  <a:gd name="T19" fmla="*/ 0 h 50"/>
                  <a:gd name="T20" fmla="*/ 82 w 221"/>
                  <a:gd name="T21" fmla="*/ 2 h 50"/>
                  <a:gd name="T22" fmla="*/ 102 w 221"/>
                  <a:gd name="T23" fmla="*/ 16 h 50"/>
                  <a:gd name="T24" fmla="*/ 115 w 221"/>
                  <a:gd name="T25" fmla="*/ 17 h 50"/>
                  <a:gd name="T26" fmla="*/ 137 w 221"/>
                  <a:gd name="T27" fmla="*/ 3 h 50"/>
                  <a:gd name="T28" fmla="*/ 145 w 221"/>
                  <a:gd name="T29" fmla="*/ 0 h 50"/>
                  <a:gd name="T30" fmla="*/ 192 w 221"/>
                  <a:gd name="T31" fmla="*/ 10 h 50"/>
                  <a:gd name="T32" fmla="*/ 212 w 221"/>
                  <a:gd name="T33" fmla="*/ 30 h 50"/>
                  <a:gd name="T34" fmla="*/ 221 w 221"/>
                  <a:gd name="T3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1" h="50">
                    <a:moveTo>
                      <a:pt x="221" y="50"/>
                    </a:moveTo>
                    <a:cubicBezTo>
                      <a:pt x="206" y="50"/>
                      <a:pt x="193" y="50"/>
                      <a:pt x="179" y="50"/>
                    </a:cubicBezTo>
                    <a:cubicBezTo>
                      <a:pt x="176" y="47"/>
                      <a:pt x="179" y="40"/>
                      <a:pt x="173" y="40"/>
                    </a:cubicBezTo>
                    <a:cubicBezTo>
                      <a:pt x="168" y="41"/>
                      <a:pt x="169" y="46"/>
                      <a:pt x="168" y="50"/>
                    </a:cubicBezTo>
                    <a:cubicBezTo>
                      <a:pt x="129" y="50"/>
                      <a:pt x="91" y="50"/>
                      <a:pt x="53" y="50"/>
                    </a:cubicBezTo>
                    <a:cubicBezTo>
                      <a:pt x="51" y="46"/>
                      <a:pt x="50" y="41"/>
                      <a:pt x="47" y="41"/>
                    </a:cubicBezTo>
                    <a:cubicBezTo>
                      <a:pt x="41" y="39"/>
                      <a:pt x="44" y="47"/>
                      <a:pt x="40" y="50"/>
                    </a:cubicBezTo>
                    <a:cubicBezTo>
                      <a:pt x="28" y="50"/>
                      <a:pt x="14" y="50"/>
                      <a:pt x="0" y="50"/>
                    </a:cubicBezTo>
                    <a:cubicBezTo>
                      <a:pt x="7" y="32"/>
                      <a:pt x="13" y="15"/>
                      <a:pt x="33" y="8"/>
                    </a:cubicBezTo>
                    <a:cubicBezTo>
                      <a:pt x="47" y="3"/>
                      <a:pt x="61" y="1"/>
                      <a:pt x="75" y="0"/>
                    </a:cubicBezTo>
                    <a:cubicBezTo>
                      <a:pt x="77" y="0"/>
                      <a:pt x="80" y="1"/>
                      <a:pt x="82" y="2"/>
                    </a:cubicBezTo>
                    <a:cubicBezTo>
                      <a:pt x="89" y="7"/>
                      <a:pt x="95" y="11"/>
                      <a:pt x="102" y="16"/>
                    </a:cubicBezTo>
                    <a:cubicBezTo>
                      <a:pt x="106" y="19"/>
                      <a:pt x="111" y="20"/>
                      <a:pt x="115" y="17"/>
                    </a:cubicBezTo>
                    <a:cubicBezTo>
                      <a:pt x="123" y="12"/>
                      <a:pt x="130" y="7"/>
                      <a:pt x="137" y="3"/>
                    </a:cubicBezTo>
                    <a:cubicBezTo>
                      <a:pt x="140" y="2"/>
                      <a:pt x="142" y="0"/>
                      <a:pt x="145" y="0"/>
                    </a:cubicBezTo>
                    <a:cubicBezTo>
                      <a:pt x="161" y="1"/>
                      <a:pt x="177" y="3"/>
                      <a:pt x="192" y="10"/>
                    </a:cubicBezTo>
                    <a:cubicBezTo>
                      <a:pt x="201" y="15"/>
                      <a:pt x="208" y="21"/>
                      <a:pt x="212" y="30"/>
                    </a:cubicBezTo>
                    <a:cubicBezTo>
                      <a:pt x="214" y="37"/>
                      <a:pt x="217" y="43"/>
                      <a:pt x="221" y="50"/>
                    </a:cubicBezTo>
                    <a:close/>
                  </a:path>
                </a:pathLst>
              </a:custGeom>
              <a:solidFill>
                <a:srgbClr val="F646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3" name="ïş1ïḍê">
                <a:extLst>
                  <a:ext uri="{FF2B5EF4-FFF2-40B4-BE49-F238E27FC236}">
                    <a16:creationId xmlns:a16="http://schemas.microsoft.com/office/drawing/2014/main" id="{7EB23059-9338-49B2-B2D7-669236135F68}"/>
                  </a:ext>
                </a:extLst>
              </p:cNvPr>
              <p:cNvSpPr/>
              <p:nvPr/>
            </p:nvSpPr>
            <p:spPr bwMode="auto">
              <a:xfrm>
                <a:off x="9088746" y="1907637"/>
                <a:ext cx="633455" cy="372620"/>
              </a:xfrm>
              <a:custGeom>
                <a:avLst/>
                <a:gdLst>
                  <a:gd name="T0" fmla="*/ 26 w 131"/>
                  <a:gd name="T1" fmla="*/ 71 h 77"/>
                  <a:gd name="T2" fmla="*/ 23 w 131"/>
                  <a:gd name="T3" fmla="*/ 72 h 77"/>
                  <a:gd name="T4" fmla="*/ 1 w 131"/>
                  <a:gd name="T5" fmla="*/ 77 h 77"/>
                  <a:gd name="T6" fmla="*/ 9 w 131"/>
                  <a:gd name="T7" fmla="*/ 30 h 77"/>
                  <a:gd name="T8" fmla="*/ 19 w 131"/>
                  <a:gd name="T9" fmla="*/ 17 h 77"/>
                  <a:gd name="T10" fmla="*/ 43 w 131"/>
                  <a:gd name="T11" fmla="*/ 3 h 77"/>
                  <a:gd name="T12" fmla="*/ 92 w 131"/>
                  <a:gd name="T13" fmla="*/ 4 h 77"/>
                  <a:gd name="T14" fmla="*/ 107 w 131"/>
                  <a:gd name="T15" fmla="*/ 11 h 77"/>
                  <a:gd name="T16" fmla="*/ 131 w 131"/>
                  <a:gd name="T17" fmla="*/ 58 h 77"/>
                  <a:gd name="T18" fmla="*/ 131 w 131"/>
                  <a:gd name="T19" fmla="*/ 77 h 77"/>
                  <a:gd name="T20" fmla="*/ 105 w 131"/>
                  <a:gd name="T21" fmla="*/ 72 h 77"/>
                  <a:gd name="T22" fmla="*/ 105 w 131"/>
                  <a:gd name="T23" fmla="*/ 46 h 77"/>
                  <a:gd name="T24" fmla="*/ 89 w 131"/>
                  <a:gd name="T25" fmla="*/ 29 h 77"/>
                  <a:gd name="T26" fmla="*/ 39 w 131"/>
                  <a:gd name="T27" fmla="*/ 28 h 77"/>
                  <a:gd name="T28" fmla="*/ 26 w 131"/>
                  <a:gd name="T29" fmla="*/ 41 h 77"/>
                  <a:gd name="T30" fmla="*/ 26 w 131"/>
                  <a:gd name="T31" fmla="*/ 7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1" h="77">
                    <a:moveTo>
                      <a:pt x="26" y="71"/>
                    </a:moveTo>
                    <a:cubicBezTo>
                      <a:pt x="24" y="72"/>
                      <a:pt x="24" y="72"/>
                      <a:pt x="23" y="72"/>
                    </a:cubicBezTo>
                    <a:cubicBezTo>
                      <a:pt x="16" y="74"/>
                      <a:pt x="9" y="75"/>
                      <a:pt x="1" y="77"/>
                    </a:cubicBezTo>
                    <a:cubicBezTo>
                      <a:pt x="0" y="60"/>
                      <a:pt x="0" y="44"/>
                      <a:pt x="9" y="30"/>
                    </a:cubicBezTo>
                    <a:cubicBezTo>
                      <a:pt x="12" y="25"/>
                      <a:pt x="15" y="21"/>
                      <a:pt x="19" y="17"/>
                    </a:cubicBezTo>
                    <a:cubicBezTo>
                      <a:pt x="25" y="9"/>
                      <a:pt x="33" y="4"/>
                      <a:pt x="43" y="3"/>
                    </a:cubicBezTo>
                    <a:cubicBezTo>
                      <a:pt x="60" y="0"/>
                      <a:pt x="76" y="0"/>
                      <a:pt x="92" y="4"/>
                    </a:cubicBezTo>
                    <a:cubicBezTo>
                      <a:pt x="97" y="5"/>
                      <a:pt x="103" y="7"/>
                      <a:pt x="107" y="11"/>
                    </a:cubicBezTo>
                    <a:cubicBezTo>
                      <a:pt x="121" y="23"/>
                      <a:pt x="131" y="38"/>
                      <a:pt x="131" y="58"/>
                    </a:cubicBezTo>
                    <a:cubicBezTo>
                      <a:pt x="131" y="64"/>
                      <a:pt x="131" y="70"/>
                      <a:pt x="131" y="77"/>
                    </a:cubicBezTo>
                    <a:cubicBezTo>
                      <a:pt x="122" y="75"/>
                      <a:pt x="114" y="73"/>
                      <a:pt x="105" y="72"/>
                    </a:cubicBezTo>
                    <a:cubicBezTo>
                      <a:pt x="105" y="63"/>
                      <a:pt x="105" y="54"/>
                      <a:pt x="105" y="46"/>
                    </a:cubicBezTo>
                    <a:cubicBezTo>
                      <a:pt x="105" y="30"/>
                      <a:pt x="104" y="29"/>
                      <a:pt x="89" y="29"/>
                    </a:cubicBezTo>
                    <a:cubicBezTo>
                      <a:pt x="72" y="28"/>
                      <a:pt x="55" y="28"/>
                      <a:pt x="39" y="28"/>
                    </a:cubicBezTo>
                    <a:cubicBezTo>
                      <a:pt x="27" y="28"/>
                      <a:pt x="26" y="30"/>
                      <a:pt x="26" y="41"/>
                    </a:cubicBezTo>
                    <a:cubicBezTo>
                      <a:pt x="26" y="51"/>
                      <a:pt x="26" y="61"/>
                      <a:pt x="26" y="71"/>
                    </a:cubicBezTo>
                    <a:close/>
                  </a:path>
                </a:pathLst>
              </a:custGeom>
              <a:solidFill>
                <a:srgbClr val="F646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4" name="ï$ľiďè">
                <a:extLst>
                  <a:ext uri="{FF2B5EF4-FFF2-40B4-BE49-F238E27FC236}">
                    <a16:creationId xmlns:a16="http://schemas.microsoft.com/office/drawing/2014/main" id="{F5347543-550C-424D-B3A5-7E25714A8276}"/>
                  </a:ext>
                </a:extLst>
              </p:cNvPr>
              <p:cNvSpPr/>
              <p:nvPr/>
            </p:nvSpPr>
            <p:spPr bwMode="auto">
              <a:xfrm>
                <a:off x="8962987" y="4192262"/>
                <a:ext cx="889631" cy="135074"/>
              </a:xfrm>
              <a:custGeom>
                <a:avLst/>
                <a:gdLst>
                  <a:gd name="T0" fmla="*/ 33 w 184"/>
                  <a:gd name="T1" fmla="*/ 0 h 28"/>
                  <a:gd name="T2" fmla="*/ 150 w 184"/>
                  <a:gd name="T3" fmla="*/ 0 h 28"/>
                  <a:gd name="T4" fmla="*/ 157 w 184"/>
                  <a:gd name="T5" fmla="*/ 13 h 28"/>
                  <a:gd name="T6" fmla="*/ 171 w 184"/>
                  <a:gd name="T7" fmla="*/ 16 h 28"/>
                  <a:gd name="T8" fmla="*/ 184 w 184"/>
                  <a:gd name="T9" fmla="*/ 16 h 28"/>
                  <a:gd name="T10" fmla="*/ 184 w 184"/>
                  <a:gd name="T11" fmla="*/ 26 h 28"/>
                  <a:gd name="T12" fmla="*/ 2 w 184"/>
                  <a:gd name="T13" fmla="*/ 27 h 28"/>
                  <a:gd name="T14" fmla="*/ 0 w 184"/>
                  <a:gd name="T15" fmla="*/ 24 h 28"/>
                  <a:gd name="T16" fmla="*/ 0 w 184"/>
                  <a:gd name="T17" fmla="*/ 18 h 28"/>
                  <a:gd name="T18" fmla="*/ 3 w 184"/>
                  <a:gd name="T19" fmla="*/ 17 h 28"/>
                  <a:gd name="T20" fmla="*/ 14 w 184"/>
                  <a:gd name="T21" fmla="*/ 16 h 28"/>
                  <a:gd name="T22" fmla="*/ 33 w 1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4" h="28">
                    <a:moveTo>
                      <a:pt x="33" y="0"/>
                    </a:moveTo>
                    <a:cubicBezTo>
                      <a:pt x="72" y="0"/>
                      <a:pt x="112" y="0"/>
                      <a:pt x="150" y="0"/>
                    </a:cubicBezTo>
                    <a:cubicBezTo>
                      <a:pt x="152" y="5"/>
                      <a:pt x="154" y="10"/>
                      <a:pt x="157" y="13"/>
                    </a:cubicBezTo>
                    <a:cubicBezTo>
                      <a:pt x="161" y="15"/>
                      <a:pt x="166" y="15"/>
                      <a:pt x="171" y="16"/>
                    </a:cubicBezTo>
                    <a:cubicBezTo>
                      <a:pt x="175" y="17"/>
                      <a:pt x="179" y="16"/>
                      <a:pt x="184" y="16"/>
                    </a:cubicBezTo>
                    <a:cubicBezTo>
                      <a:pt x="184" y="20"/>
                      <a:pt x="184" y="22"/>
                      <a:pt x="184" y="26"/>
                    </a:cubicBezTo>
                    <a:cubicBezTo>
                      <a:pt x="123" y="28"/>
                      <a:pt x="62" y="27"/>
                      <a:pt x="2" y="27"/>
                    </a:cubicBezTo>
                    <a:cubicBezTo>
                      <a:pt x="1" y="25"/>
                      <a:pt x="0" y="25"/>
                      <a:pt x="0" y="24"/>
                    </a:cubicBezTo>
                    <a:cubicBezTo>
                      <a:pt x="0" y="22"/>
                      <a:pt x="0" y="20"/>
                      <a:pt x="0" y="18"/>
                    </a:cubicBezTo>
                    <a:cubicBezTo>
                      <a:pt x="1" y="17"/>
                      <a:pt x="2" y="17"/>
                      <a:pt x="3" y="17"/>
                    </a:cubicBezTo>
                    <a:cubicBezTo>
                      <a:pt x="7" y="16"/>
                      <a:pt x="11" y="16"/>
                      <a:pt x="14" y="16"/>
                    </a:cubicBezTo>
                    <a:cubicBezTo>
                      <a:pt x="27" y="15"/>
                      <a:pt x="30" y="13"/>
                      <a:pt x="33" y="0"/>
                    </a:cubicBezTo>
                    <a:close/>
                  </a:path>
                </a:pathLst>
              </a:custGeom>
              <a:solidFill>
                <a:srgbClr val="F646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ïşḻîdé">
                <a:extLst>
                  <a:ext uri="{FF2B5EF4-FFF2-40B4-BE49-F238E27FC236}">
                    <a16:creationId xmlns:a16="http://schemas.microsoft.com/office/drawing/2014/main" id="{E705C432-011E-4469-9633-39F865B5FA6F}"/>
                  </a:ext>
                </a:extLst>
              </p:cNvPr>
              <p:cNvSpPr/>
              <p:nvPr/>
            </p:nvSpPr>
            <p:spPr bwMode="auto">
              <a:xfrm>
                <a:off x="9016552" y="2263955"/>
                <a:ext cx="777845" cy="142062"/>
              </a:xfrm>
              <a:custGeom>
                <a:avLst/>
                <a:gdLst>
                  <a:gd name="T0" fmla="*/ 161 w 161"/>
                  <a:gd name="T1" fmla="*/ 20 h 29"/>
                  <a:gd name="T2" fmla="*/ 129 w 161"/>
                  <a:gd name="T3" fmla="*/ 28 h 29"/>
                  <a:gd name="T4" fmla="*/ 33 w 161"/>
                  <a:gd name="T5" fmla="*/ 28 h 29"/>
                  <a:gd name="T6" fmla="*/ 0 w 161"/>
                  <a:gd name="T7" fmla="*/ 19 h 29"/>
                  <a:gd name="T8" fmla="*/ 10 w 161"/>
                  <a:gd name="T9" fmla="*/ 13 h 29"/>
                  <a:gd name="T10" fmla="*/ 58 w 161"/>
                  <a:gd name="T11" fmla="*/ 2 h 29"/>
                  <a:gd name="T12" fmla="*/ 137 w 161"/>
                  <a:gd name="T13" fmla="*/ 7 h 29"/>
                  <a:gd name="T14" fmla="*/ 161 w 161"/>
                  <a:gd name="T15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29">
                    <a:moveTo>
                      <a:pt x="161" y="20"/>
                    </a:moveTo>
                    <a:cubicBezTo>
                      <a:pt x="151" y="26"/>
                      <a:pt x="140" y="28"/>
                      <a:pt x="129" y="28"/>
                    </a:cubicBezTo>
                    <a:cubicBezTo>
                      <a:pt x="97" y="29"/>
                      <a:pt x="65" y="29"/>
                      <a:pt x="33" y="28"/>
                    </a:cubicBezTo>
                    <a:cubicBezTo>
                      <a:pt x="22" y="28"/>
                      <a:pt x="11" y="25"/>
                      <a:pt x="0" y="19"/>
                    </a:cubicBezTo>
                    <a:cubicBezTo>
                      <a:pt x="4" y="17"/>
                      <a:pt x="7" y="15"/>
                      <a:pt x="10" y="13"/>
                    </a:cubicBezTo>
                    <a:cubicBezTo>
                      <a:pt x="25" y="6"/>
                      <a:pt x="41" y="3"/>
                      <a:pt x="58" y="2"/>
                    </a:cubicBezTo>
                    <a:cubicBezTo>
                      <a:pt x="84" y="0"/>
                      <a:pt x="111" y="1"/>
                      <a:pt x="137" y="7"/>
                    </a:cubicBezTo>
                    <a:cubicBezTo>
                      <a:pt x="146" y="10"/>
                      <a:pt x="154" y="13"/>
                      <a:pt x="161" y="20"/>
                    </a:cubicBezTo>
                    <a:close/>
                  </a:path>
                </a:pathLst>
              </a:custGeom>
              <a:solidFill>
                <a:srgbClr val="F646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ïṩliḑe">
                <a:extLst>
                  <a:ext uri="{FF2B5EF4-FFF2-40B4-BE49-F238E27FC236}">
                    <a16:creationId xmlns:a16="http://schemas.microsoft.com/office/drawing/2014/main" id="{2F7EFC7F-F33A-4D8C-BE66-693D02C6FF20}"/>
                  </a:ext>
                </a:extLst>
              </p:cNvPr>
              <p:cNvSpPr/>
              <p:nvPr/>
            </p:nvSpPr>
            <p:spPr bwMode="auto">
              <a:xfrm>
                <a:off x="9247110" y="2066000"/>
                <a:ext cx="321385" cy="179324"/>
              </a:xfrm>
              <a:custGeom>
                <a:avLst/>
                <a:gdLst>
                  <a:gd name="T0" fmla="*/ 65 w 66"/>
                  <a:gd name="T1" fmla="*/ 2 h 37"/>
                  <a:gd name="T2" fmla="*/ 66 w 66"/>
                  <a:gd name="T3" fmla="*/ 37 h 37"/>
                  <a:gd name="T4" fmla="*/ 0 w 66"/>
                  <a:gd name="T5" fmla="*/ 37 h 37"/>
                  <a:gd name="T6" fmla="*/ 0 w 66"/>
                  <a:gd name="T7" fmla="*/ 2 h 37"/>
                  <a:gd name="T8" fmla="*/ 65 w 66"/>
                  <a:gd name="T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37">
                    <a:moveTo>
                      <a:pt x="65" y="2"/>
                    </a:moveTo>
                    <a:cubicBezTo>
                      <a:pt x="66" y="15"/>
                      <a:pt x="66" y="26"/>
                      <a:pt x="66" y="37"/>
                    </a:cubicBezTo>
                    <a:cubicBezTo>
                      <a:pt x="43" y="37"/>
                      <a:pt x="22" y="37"/>
                      <a:pt x="0" y="37"/>
                    </a:cubicBezTo>
                    <a:cubicBezTo>
                      <a:pt x="0" y="25"/>
                      <a:pt x="0" y="14"/>
                      <a:pt x="0" y="2"/>
                    </a:cubicBezTo>
                    <a:cubicBezTo>
                      <a:pt x="22" y="0"/>
                      <a:pt x="43" y="2"/>
                      <a:pt x="65" y="2"/>
                    </a:cubicBezTo>
                    <a:close/>
                  </a:path>
                </a:pathLst>
              </a:custGeom>
              <a:solidFill>
                <a:srgbClr val="F885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ïSlîďe">
                <a:extLst>
                  <a:ext uri="{FF2B5EF4-FFF2-40B4-BE49-F238E27FC236}">
                    <a16:creationId xmlns:a16="http://schemas.microsoft.com/office/drawing/2014/main" id="{F1515659-1F80-4869-9649-CEA9AEF0330D}"/>
                  </a:ext>
                </a:extLst>
              </p:cNvPr>
              <p:cNvSpPr/>
              <p:nvPr/>
            </p:nvSpPr>
            <p:spPr bwMode="auto">
              <a:xfrm>
                <a:off x="9610415" y="5445195"/>
                <a:ext cx="377278" cy="135074"/>
              </a:xfrm>
              <a:custGeom>
                <a:avLst/>
                <a:gdLst>
                  <a:gd name="T0" fmla="*/ 0 w 78"/>
                  <a:gd name="T1" fmla="*/ 23 h 28"/>
                  <a:gd name="T2" fmla="*/ 0 w 78"/>
                  <a:gd name="T3" fmla="*/ 0 h 28"/>
                  <a:gd name="T4" fmla="*/ 20 w 78"/>
                  <a:gd name="T5" fmla="*/ 0 h 28"/>
                  <a:gd name="T6" fmla="*/ 38 w 78"/>
                  <a:gd name="T7" fmla="*/ 9 h 28"/>
                  <a:gd name="T8" fmla="*/ 55 w 78"/>
                  <a:gd name="T9" fmla="*/ 9 h 28"/>
                  <a:gd name="T10" fmla="*/ 78 w 78"/>
                  <a:gd name="T11" fmla="*/ 26 h 28"/>
                  <a:gd name="T12" fmla="*/ 0 w 78"/>
                  <a:gd name="T13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28">
                    <a:moveTo>
                      <a:pt x="0" y="23"/>
                    </a:moveTo>
                    <a:cubicBezTo>
                      <a:pt x="0" y="15"/>
                      <a:pt x="0" y="8"/>
                      <a:pt x="0" y="0"/>
                    </a:cubicBezTo>
                    <a:cubicBezTo>
                      <a:pt x="6" y="0"/>
                      <a:pt x="13" y="0"/>
                      <a:pt x="20" y="0"/>
                    </a:cubicBezTo>
                    <a:cubicBezTo>
                      <a:pt x="23" y="7"/>
                      <a:pt x="30" y="8"/>
                      <a:pt x="38" y="9"/>
                    </a:cubicBezTo>
                    <a:cubicBezTo>
                      <a:pt x="43" y="9"/>
                      <a:pt x="49" y="8"/>
                      <a:pt x="55" y="9"/>
                    </a:cubicBezTo>
                    <a:cubicBezTo>
                      <a:pt x="65" y="10"/>
                      <a:pt x="73" y="15"/>
                      <a:pt x="78" y="26"/>
                    </a:cubicBezTo>
                    <a:cubicBezTo>
                      <a:pt x="51" y="28"/>
                      <a:pt x="25" y="27"/>
                      <a:pt x="0" y="23"/>
                    </a:cubicBezTo>
                    <a:close/>
                  </a:path>
                </a:pathLst>
              </a:custGeom>
              <a:solidFill>
                <a:srgbClr val="B2B4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8" name="íṣļïḓè">
                <a:extLst>
                  <a:ext uri="{FF2B5EF4-FFF2-40B4-BE49-F238E27FC236}">
                    <a16:creationId xmlns:a16="http://schemas.microsoft.com/office/drawing/2014/main" id="{2BC48DB1-2C7C-4A73-8EFB-2E6687B753B5}"/>
                  </a:ext>
                </a:extLst>
              </p:cNvPr>
              <p:cNvSpPr/>
              <p:nvPr/>
            </p:nvSpPr>
            <p:spPr bwMode="auto">
              <a:xfrm>
                <a:off x="8827912" y="5440537"/>
                <a:ext cx="377278" cy="135074"/>
              </a:xfrm>
              <a:custGeom>
                <a:avLst/>
                <a:gdLst>
                  <a:gd name="T0" fmla="*/ 0 w 78"/>
                  <a:gd name="T1" fmla="*/ 27 h 28"/>
                  <a:gd name="T2" fmla="*/ 25 w 78"/>
                  <a:gd name="T3" fmla="*/ 10 h 28"/>
                  <a:gd name="T4" fmla="*/ 42 w 78"/>
                  <a:gd name="T5" fmla="*/ 9 h 28"/>
                  <a:gd name="T6" fmla="*/ 58 w 78"/>
                  <a:gd name="T7" fmla="*/ 0 h 28"/>
                  <a:gd name="T8" fmla="*/ 78 w 78"/>
                  <a:gd name="T9" fmla="*/ 0 h 28"/>
                  <a:gd name="T10" fmla="*/ 78 w 78"/>
                  <a:gd name="T11" fmla="*/ 24 h 28"/>
                  <a:gd name="T12" fmla="*/ 0 w 78"/>
                  <a:gd name="T13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28">
                    <a:moveTo>
                      <a:pt x="0" y="27"/>
                    </a:moveTo>
                    <a:cubicBezTo>
                      <a:pt x="6" y="15"/>
                      <a:pt x="14" y="11"/>
                      <a:pt x="25" y="10"/>
                    </a:cubicBezTo>
                    <a:cubicBezTo>
                      <a:pt x="30" y="9"/>
                      <a:pt x="36" y="10"/>
                      <a:pt x="42" y="9"/>
                    </a:cubicBezTo>
                    <a:cubicBezTo>
                      <a:pt x="49" y="9"/>
                      <a:pt x="55" y="8"/>
                      <a:pt x="58" y="0"/>
                    </a:cubicBezTo>
                    <a:cubicBezTo>
                      <a:pt x="65" y="0"/>
                      <a:pt x="71" y="0"/>
                      <a:pt x="78" y="0"/>
                    </a:cubicBezTo>
                    <a:cubicBezTo>
                      <a:pt x="78" y="8"/>
                      <a:pt x="78" y="16"/>
                      <a:pt x="78" y="24"/>
                    </a:cubicBezTo>
                    <a:cubicBezTo>
                      <a:pt x="52" y="28"/>
                      <a:pt x="27" y="28"/>
                      <a:pt x="0" y="27"/>
                    </a:cubicBezTo>
                    <a:close/>
                  </a:path>
                </a:pathLst>
              </a:custGeom>
              <a:solidFill>
                <a:srgbClr val="B2B4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9" name="iṣľide">
                <a:extLst>
                  <a:ext uri="{FF2B5EF4-FFF2-40B4-BE49-F238E27FC236}">
                    <a16:creationId xmlns:a16="http://schemas.microsoft.com/office/drawing/2014/main" id="{E08AF707-CA03-4FB0-9D75-932B8A9E13EC}"/>
                  </a:ext>
                </a:extLst>
              </p:cNvPr>
              <p:cNvSpPr/>
              <p:nvPr/>
            </p:nvSpPr>
            <p:spPr bwMode="auto">
              <a:xfrm>
                <a:off x="9731517" y="4082804"/>
                <a:ext cx="218914" cy="153705"/>
              </a:xfrm>
              <a:custGeom>
                <a:avLst/>
                <a:gdLst>
                  <a:gd name="T0" fmla="*/ 4 w 45"/>
                  <a:gd name="T1" fmla="*/ 0 h 32"/>
                  <a:gd name="T2" fmla="*/ 36 w 45"/>
                  <a:gd name="T3" fmla="*/ 1 h 32"/>
                  <a:gd name="T4" fmla="*/ 45 w 45"/>
                  <a:gd name="T5" fmla="*/ 10 h 32"/>
                  <a:gd name="T6" fmla="*/ 25 w 45"/>
                  <a:gd name="T7" fmla="*/ 31 h 32"/>
                  <a:gd name="T8" fmla="*/ 9 w 45"/>
                  <a:gd name="T9" fmla="*/ 30 h 32"/>
                  <a:gd name="T10" fmla="*/ 2 w 45"/>
                  <a:gd name="T11" fmla="*/ 24 h 32"/>
                  <a:gd name="T12" fmla="*/ 4 w 45"/>
                  <a:gd name="T1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2">
                    <a:moveTo>
                      <a:pt x="4" y="0"/>
                    </a:moveTo>
                    <a:cubicBezTo>
                      <a:pt x="15" y="0"/>
                      <a:pt x="26" y="0"/>
                      <a:pt x="36" y="1"/>
                    </a:cubicBezTo>
                    <a:cubicBezTo>
                      <a:pt x="43" y="1"/>
                      <a:pt x="45" y="3"/>
                      <a:pt x="45" y="10"/>
                    </a:cubicBezTo>
                    <a:cubicBezTo>
                      <a:pt x="44" y="32"/>
                      <a:pt x="44" y="31"/>
                      <a:pt x="25" y="31"/>
                    </a:cubicBezTo>
                    <a:cubicBezTo>
                      <a:pt x="20" y="30"/>
                      <a:pt x="14" y="30"/>
                      <a:pt x="9" y="30"/>
                    </a:cubicBezTo>
                    <a:cubicBezTo>
                      <a:pt x="5" y="30"/>
                      <a:pt x="2" y="28"/>
                      <a:pt x="2" y="24"/>
                    </a:cubicBezTo>
                    <a:cubicBezTo>
                      <a:pt x="1" y="16"/>
                      <a:pt x="0" y="9"/>
                      <a:pt x="4" y="0"/>
                    </a:cubicBezTo>
                    <a:close/>
                  </a:path>
                </a:pathLst>
              </a:custGeom>
              <a:solidFill>
                <a:srgbClr val="FFC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î$ḷïḍê">
                <a:extLst>
                  <a:ext uri="{FF2B5EF4-FFF2-40B4-BE49-F238E27FC236}">
                    <a16:creationId xmlns:a16="http://schemas.microsoft.com/office/drawing/2014/main" id="{C48ABBC3-EC8E-4E57-803E-3015D5B79352}"/>
                  </a:ext>
                </a:extLst>
              </p:cNvPr>
              <p:cNvSpPr/>
              <p:nvPr/>
            </p:nvSpPr>
            <p:spPr bwMode="auto">
              <a:xfrm>
                <a:off x="8855858" y="4082804"/>
                <a:ext cx="218914" cy="149048"/>
              </a:xfrm>
              <a:custGeom>
                <a:avLst/>
                <a:gdLst>
                  <a:gd name="T0" fmla="*/ 45 w 45"/>
                  <a:gd name="T1" fmla="*/ 28 h 31"/>
                  <a:gd name="T2" fmla="*/ 38 w 45"/>
                  <a:gd name="T3" fmla="*/ 30 h 31"/>
                  <a:gd name="T4" fmla="*/ 14 w 45"/>
                  <a:gd name="T5" fmla="*/ 31 h 31"/>
                  <a:gd name="T6" fmla="*/ 2 w 45"/>
                  <a:gd name="T7" fmla="*/ 20 h 31"/>
                  <a:gd name="T8" fmla="*/ 19 w 45"/>
                  <a:gd name="T9" fmla="*/ 0 h 31"/>
                  <a:gd name="T10" fmla="*/ 37 w 45"/>
                  <a:gd name="T11" fmla="*/ 0 h 31"/>
                  <a:gd name="T12" fmla="*/ 45 w 45"/>
                  <a:gd name="T13" fmla="*/ 7 h 31"/>
                  <a:gd name="T14" fmla="*/ 45 w 45"/>
                  <a:gd name="T1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31">
                    <a:moveTo>
                      <a:pt x="45" y="28"/>
                    </a:moveTo>
                    <a:cubicBezTo>
                      <a:pt x="42" y="29"/>
                      <a:pt x="40" y="30"/>
                      <a:pt x="38" y="30"/>
                    </a:cubicBezTo>
                    <a:cubicBezTo>
                      <a:pt x="30" y="30"/>
                      <a:pt x="22" y="31"/>
                      <a:pt x="14" y="31"/>
                    </a:cubicBezTo>
                    <a:cubicBezTo>
                      <a:pt x="5" y="31"/>
                      <a:pt x="3" y="29"/>
                      <a:pt x="2" y="20"/>
                    </a:cubicBezTo>
                    <a:cubicBezTo>
                      <a:pt x="0" y="4"/>
                      <a:pt x="3" y="0"/>
                      <a:pt x="19" y="0"/>
                    </a:cubicBezTo>
                    <a:cubicBezTo>
                      <a:pt x="25" y="0"/>
                      <a:pt x="31" y="0"/>
                      <a:pt x="37" y="0"/>
                    </a:cubicBezTo>
                    <a:cubicBezTo>
                      <a:pt x="42" y="0"/>
                      <a:pt x="45" y="2"/>
                      <a:pt x="45" y="7"/>
                    </a:cubicBezTo>
                    <a:cubicBezTo>
                      <a:pt x="45" y="14"/>
                      <a:pt x="45" y="21"/>
                      <a:pt x="45" y="28"/>
                    </a:cubicBezTo>
                    <a:close/>
                  </a:path>
                </a:pathLst>
              </a:custGeom>
              <a:solidFill>
                <a:srgbClr val="FFC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íṧlïďe">
                <a:extLst>
                  <a:ext uri="{FF2B5EF4-FFF2-40B4-BE49-F238E27FC236}">
                    <a16:creationId xmlns:a16="http://schemas.microsoft.com/office/drawing/2014/main" id="{98D438DF-C494-4728-B6BB-745424B6BFB5}"/>
                  </a:ext>
                </a:extLst>
              </p:cNvPr>
              <p:cNvSpPr/>
              <p:nvPr/>
            </p:nvSpPr>
            <p:spPr bwMode="auto">
              <a:xfrm>
                <a:off x="9282044" y="3032483"/>
                <a:ext cx="251519" cy="156035"/>
              </a:xfrm>
              <a:custGeom>
                <a:avLst/>
                <a:gdLst>
                  <a:gd name="T0" fmla="*/ 3 w 52"/>
                  <a:gd name="T1" fmla="*/ 0 h 32"/>
                  <a:gd name="T2" fmla="*/ 49 w 52"/>
                  <a:gd name="T3" fmla="*/ 0 h 32"/>
                  <a:gd name="T4" fmla="*/ 42 w 52"/>
                  <a:gd name="T5" fmla="*/ 23 h 32"/>
                  <a:gd name="T6" fmla="*/ 11 w 52"/>
                  <a:gd name="T7" fmla="*/ 24 h 32"/>
                  <a:gd name="T8" fmla="*/ 3 w 5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2">
                    <a:moveTo>
                      <a:pt x="3" y="0"/>
                    </a:moveTo>
                    <a:cubicBezTo>
                      <a:pt x="18" y="0"/>
                      <a:pt x="33" y="0"/>
                      <a:pt x="49" y="0"/>
                    </a:cubicBezTo>
                    <a:cubicBezTo>
                      <a:pt x="52" y="12"/>
                      <a:pt x="51" y="16"/>
                      <a:pt x="42" y="23"/>
                    </a:cubicBezTo>
                    <a:cubicBezTo>
                      <a:pt x="30" y="32"/>
                      <a:pt x="24" y="32"/>
                      <a:pt x="11" y="24"/>
                    </a:cubicBezTo>
                    <a:cubicBezTo>
                      <a:pt x="1" y="17"/>
                      <a:pt x="0" y="13"/>
                      <a:pt x="3" y="0"/>
                    </a:cubicBezTo>
                    <a:close/>
                  </a:path>
                </a:pathLst>
              </a:custGeom>
              <a:solidFill>
                <a:srgbClr val="FFC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2" name="iṡ1ïḋé">
                <a:extLst>
                  <a:ext uri="{FF2B5EF4-FFF2-40B4-BE49-F238E27FC236}">
                    <a16:creationId xmlns:a16="http://schemas.microsoft.com/office/drawing/2014/main" id="{28B1EBF7-9E36-4954-B23C-97D8186B11A4}"/>
                  </a:ext>
                </a:extLst>
              </p:cNvPr>
              <p:cNvSpPr/>
              <p:nvPr/>
            </p:nvSpPr>
            <p:spPr bwMode="auto">
              <a:xfrm>
                <a:off x="9300675" y="2743703"/>
                <a:ext cx="232888" cy="86169"/>
              </a:xfrm>
              <a:custGeom>
                <a:avLst/>
                <a:gdLst>
                  <a:gd name="T0" fmla="*/ 0 w 48"/>
                  <a:gd name="T1" fmla="*/ 1 h 18"/>
                  <a:gd name="T2" fmla="*/ 15 w 48"/>
                  <a:gd name="T3" fmla="*/ 10 h 18"/>
                  <a:gd name="T4" fmla="*/ 32 w 48"/>
                  <a:gd name="T5" fmla="*/ 10 h 18"/>
                  <a:gd name="T6" fmla="*/ 46 w 48"/>
                  <a:gd name="T7" fmla="*/ 0 h 18"/>
                  <a:gd name="T8" fmla="*/ 47 w 48"/>
                  <a:gd name="T9" fmla="*/ 4 h 18"/>
                  <a:gd name="T10" fmla="*/ 22 w 48"/>
                  <a:gd name="T11" fmla="*/ 17 h 18"/>
                  <a:gd name="T12" fmla="*/ 0 w 48"/>
                  <a:gd name="T13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8">
                    <a:moveTo>
                      <a:pt x="0" y="1"/>
                    </a:moveTo>
                    <a:cubicBezTo>
                      <a:pt x="8" y="1"/>
                      <a:pt x="9" y="9"/>
                      <a:pt x="15" y="10"/>
                    </a:cubicBezTo>
                    <a:cubicBezTo>
                      <a:pt x="21" y="10"/>
                      <a:pt x="27" y="11"/>
                      <a:pt x="32" y="10"/>
                    </a:cubicBezTo>
                    <a:cubicBezTo>
                      <a:pt x="37" y="8"/>
                      <a:pt x="41" y="4"/>
                      <a:pt x="46" y="0"/>
                    </a:cubicBezTo>
                    <a:cubicBezTo>
                      <a:pt x="47" y="2"/>
                      <a:pt x="48" y="4"/>
                      <a:pt x="47" y="4"/>
                    </a:cubicBezTo>
                    <a:cubicBezTo>
                      <a:pt x="42" y="14"/>
                      <a:pt x="33" y="18"/>
                      <a:pt x="22" y="17"/>
                    </a:cubicBezTo>
                    <a:cubicBezTo>
                      <a:pt x="11" y="17"/>
                      <a:pt x="4" y="12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išḷïdê">
                <a:extLst>
                  <a:ext uri="{FF2B5EF4-FFF2-40B4-BE49-F238E27FC236}">
                    <a16:creationId xmlns:a16="http://schemas.microsoft.com/office/drawing/2014/main" id="{FC60BB2E-8698-421C-9B16-B9B226E7C799}"/>
                  </a:ext>
                </a:extLst>
              </p:cNvPr>
              <p:cNvSpPr/>
              <p:nvPr/>
            </p:nvSpPr>
            <p:spPr bwMode="auto">
              <a:xfrm>
                <a:off x="9193547" y="2541090"/>
                <a:ext cx="69866" cy="81511"/>
              </a:xfrm>
              <a:custGeom>
                <a:avLst/>
                <a:gdLst>
                  <a:gd name="T0" fmla="*/ 14 w 14"/>
                  <a:gd name="T1" fmla="*/ 8 h 17"/>
                  <a:gd name="T2" fmla="*/ 7 w 14"/>
                  <a:gd name="T3" fmla="*/ 17 h 17"/>
                  <a:gd name="T4" fmla="*/ 1 w 14"/>
                  <a:gd name="T5" fmla="*/ 8 h 17"/>
                  <a:gd name="T6" fmla="*/ 8 w 14"/>
                  <a:gd name="T7" fmla="*/ 0 h 17"/>
                  <a:gd name="T8" fmla="*/ 14 w 14"/>
                  <a:gd name="T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4" y="8"/>
                    </a:moveTo>
                    <a:cubicBezTo>
                      <a:pt x="14" y="13"/>
                      <a:pt x="11" y="17"/>
                      <a:pt x="7" y="17"/>
                    </a:cubicBezTo>
                    <a:cubicBezTo>
                      <a:pt x="3" y="17"/>
                      <a:pt x="0" y="13"/>
                      <a:pt x="1" y="8"/>
                    </a:cubicBezTo>
                    <a:cubicBezTo>
                      <a:pt x="1" y="3"/>
                      <a:pt x="4" y="0"/>
                      <a:pt x="8" y="0"/>
                    </a:cubicBezTo>
                    <a:cubicBezTo>
                      <a:pt x="12" y="0"/>
                      <a:pt x="14" y="3"/>
                      <a:pt x="14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îşlîḑè">
                <a:extLst>
                  <a:ext uri="{FF2B5EF4-FFF2-40B4-BE49-F238E27FC236}">
                    <a16:creationId xmlns:a16="http://schemas.microsoft.com/office/drawing/2014/main" id="{4D674A19-0DC6-433B-961D-077EE781299C}"/>
                  </a:ext>
                </a:extLst>
              </p:cNvPr>
              <p:cNvSpPr/>
              <p:nvPr/>
            </p:nvSpPr>
            <p:spPr bwMode="auto">
              <a:xfrm>
                <a:off x="9542878" y="2541090"/>
                <a:ext cx="62880" cy="86169"/>
              </a:xfrm>
              <a:custGeom>
                <a:avLst/>
                <a:gdLst>
                  <a:gd name="T0" fmla="*/ 13 w 13"/>
                  <a:gd name="T1" fmla="*/ 8 h 18"/>
                  <a:gd name="T2" fmla="*/ 7 w 13"/>
                  <a:gd name="T3" fmla="*/ 17 h 18"/>
                  <a:gd name="T4" fmla="*/ 0 w 13"/>
                  <a:gd name="T5" fmla="*/ 9 h 18"/>
                  <a:gd name="T6" fmla="*/ 7 w 13"/>
                  <a:gd name="T7" fmla="*/ 0 h 18"/>
                  <a:gd name="T8" fmla="*/ 13 w 13"/>
                  <a:gd name="T9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13" y="8"/>
                    </a:moveTo>
                    <a:cubicBezTo>
                      <a:pt x="13" y="13"/>
                      <a:pt x="10" y="17"/>
                      <a:pt x="7" y="17"/>
                    </a:cubicBezTo>
                    <a:cubicBezTo>
                      <a:pt x="3" y="18"/>
                      <a:pt x="0" y="14"/>
                      <a:pt x="0" y="9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3" y="3"/>
                      <a:pt x="13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56C583CC-AF18-4750-80AC-AC6787D367C6}"/>
                  </a:ext>
                </a:extLst>
              </p:cNvPr>
              <p:cNvSpPr txBox="1"/>
              <p:nvPr/>
            </p:nvSpPr>
            <p:spPr>
              <a:xfrm>
                <a:off x="9161595" y="2013100"/>
                <a:ext cx="542674" cy="282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270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京东</a:t>
                </a:r>
              </a:p>
            </p:txBody>
          </p:sp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8FDFA811-8796-47D5-9C96-10551F444F26}"/>
                  </a:ext>
                </a:extLst>
              </p:cNvPr>
              <p:cNvSpPr txBox="1"/>
              <p:nvPr/>
            </p:nvSpPr>
            <p:spPr>
              <a:xfrm>
                <a:off x="9331261" y="3506785"/>
                <a:ext cx="80502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27000" dist="38100" dir="2700000" algn="tl">
                        <a:srgbClr val="000000"/>
                      </a:outerShdw>
                    </a:effectLst>
                    <a:uLnTx/>
                    <a:uFillTx/>
                    <a:latin typeface="Impact" panose="020B0806030902050204" pitchFamily="34" charset="0"/>
                    <a:ea typeface="等线" panose="02010600030101010101" pitchFamily="2" charset="-122"/>
                    <a:cs typeface="+mn-cs"/>
                  </a:rPr>
                  <a:t>90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27000" dist="38100" dir="2700000" algn="tl">
                        <a:srgbClr val="000000"/>
                      </a:outerShdw>
                    </a:effectLst>
                    <a:uLnTx/>
                    <a:uFillTx/>
                    <a:latin typeface="Impact" panose="020B0806030902050204" pitchFamily="34" charset="0"/>
                    <a:ea typeface="等线" panose="02010600030101010101" pitchFamily="2" charset="-122"/>
                    <a:cs typeface="+mn-cs"/>
                  </a:rPr>
                  <a:t>%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0" dist="38100" dir="2700000" algn="tl">
                      <a:srgbClr val="000000"/>
                    </a:outerShdw>
                  </a:effectLst>
                  <a:uLnTx/>
                  <a:uFillTx/>
                  <a:latin typeface="Impact" panose="020B080603090205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675FB1D8-F3CD-427B-9D16-31C4C28F6DA4}"/>
                  </a:ext>
                </a:extLst>
              </p:cNvPr>
              <p:cNvSpPr txBox="1"/>
              <p:nvPr/>
            </p:nvSpPr>
            <p:spPr>
              <a:xfrm>
                <a:off x="8663403" y="3470809"/>
                <a:ext cx="80021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270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270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天</a:t>
                </a:r>
                <a:endPara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270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送达率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05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26028 -0.10787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淘宝网chenying0907出品 23">
            <a:extLst>
              <a:ext uri="{FF2B5EF4-FFF2-40B4-BE49-F238E27FC236}">
                <a16:creationId xmlns:a16="http://schemas.microsoft.com/office/drawing/2014/main" id="{585453E4-0F20-43DE-83A6-D63DF5FC4C38}"/>
              </a:ext>
            </a:extLst>
          </p:cNvPr>
          <p:cNvSpPr/>
          <p:nvPr/>
        </p:nvSpPr>
        <p:spPr>
          <a:xfrm rot="2664103">
            <a:off x="8691094" y="1404627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淘宝网chenying0907出品 24">
            <a:extLst>
              <a:ext uri="{FF2B5EF4-FFF2-40B4-BE49-F238E27FC236}">
                <a16:creationId xmlns:a16="http://schemas.microsoft.com/office/drawing/2014/main" id="{E7DDDB9F-8B86-4AF0-87F4-FA6B4BD0E1C7}"/>
              </a:ext>
            </a:extLst>
          </p:cNvPr>
          <p:cNvSpPr/>
          <p:nvPr/>
        </p:nvSpPr>
        <p:spPr>
          <a:xfrm rot="20599068">
            <a:off x="11562469" y="5388918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9" name="淘宝网chenying0907出品 25">
            <a:extLst>
              <a:ext uri="{FF2B5EF4-FFF2-40B4-BE49-F238E27FC236}">
                <a16:creationId xmlns:a16="http://schemas.microsoft.com/office/drawing/2014/main" id="{C4FC5439-B59F-437F-AA1D-D44B2D583D4A}"/>
              </a:ext>
            </a:extLst>
          </p:cNvPr>
          <p:cNvSpPr/>
          <p:nvPr/>
        </p:nvSpPr>
        <p:spPr>
          <a:xfrm rot="263506">
            <a:off x="11295667" y="3013992"/>
            <a:ext cx="619331" cy="53390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淘宝网chenying0907出品 26">
            <a:extLst>
              <a:ext uri="{FF2B5EF4-FFF2-40B4-BE49-F238E27FC236}">
                <a16:creationId xmlns:a16="http://schemas.microsoft.com/office/drawing/2014/main" id="{D50F50F4-7587-46F1-AB2A-FA71B2892467}"/>
              </a:ext>
            </a:extLst>
          </p:cNvPr>
          <p:cNvSpPr/>
          <p:nvPr/>
        </p:nvSpPr>
        <p:spPr>
          <a:xfrm rot="2525770">
            <a:off x="10962417" y="4336052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淘宝网chenying0907出品 32">
            <a:extLst>
              <a:ext uri="{FF2B5EF4-FFF2-40B4-BE49-F238E27FC236}">
                <a16:creationId xmlns:a16="http://schemas.microsoft.com/office/drawing/2014/main" id="{99429F06-CC31-4855-ADD4-864CD0755930}"/>
              </a:ext>
            </a:extLst>
          </p:cNvPr>
          <p:cNvSpPr/>
          <p:nvPr/>
        </p:nvSpPr>
        <p:spPr>
          <a:xfrm rot="1144664">
            <a:off x="10264955" y="1329672"/>
            <a:ext cx="373652" cy="3221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淘宝网chenying0907出品 35">
            <a:extLst>
              <a:ext uri="{FF2B5EF4-FFF2-40B4-BE49-F238E27FC236}">
                <a16:creationId xmlns:a16="http://schemas.microsoft.com/office/drawing/2014/main" id="{CF4F812E-B77A-4B8C-9CBC-170D1EFE4342}"/>
              </a:ext>
            </a:extLst>
          </p:cNvPr>
          <p:cNvSpPr/>
          <p:nvPr/>
        </p:nvSpPr>
        <p:spPr>
          <a:xfrm rot="4274105">
            <a:off x="10809792" y="4822265"/>
            <a:ext cx="1591078" cy="1371618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淘宝网chenying0907出品 30">
            <a:extLst>
              <a:ext uri="{FF2B5EF4-FFF2-40B4-BE49-F238E27FC236}">
                <a16:creationId xmlns:a16="http://schemas.microsoft.com/office/drawing/2014/main" id="{2B942B1D-F84F-4971-BD78-BF1406E9D0FB}"/>
              </a:ext>
            </a:extLst>
          </p:cNvPr>
          <p:cNvSpPr/>
          <p:nvPr/>
        </p:nvSpPr>
        <p:spPr>
          <a:xfrm rot="883985">
            <a:off x="2414661" y="2828132"/>
            <a:ext cx="239077" cy="20610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淘宝网chenying0907出品 31">
            <a:extLst>
              <a:ext uri="{FF2B5EF4-FFF2-40B4-BE49-F238E27FC236}">
                <a16:creationId xmlns:a16="http://schemas.microsoft.com/office/drawing/2014/main" id="{903419BE-1035-40C5-AD61-BF7C0F2B263D}"/>
              </a:ext>
            </a:extLst>
          </p:cNvPr>
          <p:cNvSpPr/>
          <p:nvPr/>
        </p:nvSpPr>
        <p:spPr>
          <a:xfrm rot="20608842">
            <a:off x="1662545" y="1152473"/>
            <a:ext cx="546094" cy="470771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淘宝网chenying0907出品 23">
            <a:extLst>
              <a:ext uri="{FF2B5EF4-FFF2-40B4-BE49-F238E27FC236}">
                <a16:creationId xmlns:a16="http://schemas.microsoft.com/office/drawing/2014/main" id="{516B1585-2B6F-4CB6-BEF2-663245808FBC}"/>
              </a:ext>
            </a:extLst>
          </p:cNvPr>
          <p:cNvSpPr/>
          <p:nvPr/>
        </p:nvSpPr>
        <p:spPr>
          <a:xfrm rot="2664103">
            <a:off x="1447345" y="3654100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淘宝网chenying0907出品 24">
            <a:extLst>
              <a:ext uri="{FF2B5EF4-FFF2-40B4-BE49-F238E27FC236}">
                <a16:creationId xmlns:a16="http://schemas.microsoft.com/office/drawing/2014/main" id="{4E73041C-C8FF-458D-B836-904FFBBED8F7}"/>
              </a:ext>
            </a:extLst>
          </p:cNvPr>
          <p:cNvSpPr/>
          <p:nvPr/>
        </p:nvSpPr>
        <p:spPr>
          <a:xfrm rot="20599068">
            <a:off x="1635273" y="5018890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7" name="淘宝网chenying0907出品 26">
            <a:extLst>
              <a:ext uri="{FF2B5EF4-FFF2-40B4-BE49-F238E27FC236}">
                <a16:creationId xmlns:a16="http://schemas.microsoft.com/office/drawing/2014/main" id="{581AEF35-5852-4D78-8AB2-9F8A3811F62B}"/>
              </a:ext>
            </a:extLst>
          </p:cNvPr>
          <p:cNvSpPr/>
          <p:nvPr/>
        </p:nvSpPr>
        <p:spPr>
          <a:xfrm rot="2525770">
            <a:off x="3066457" y="5712153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8" name="L 形 67">
            <a:extLst>
              <a:ext uri="{FF2B5EF4-FFF2-40B4-BE49-F238E27FC236}">
                <a16:creationId xmlns:a16="http://schemas.microsoft.com/office/drawing/2014/main" id="{7BC24847-CC41-485B-9777-98C355C543BC}"/>
              </a:ext>
            </a:extLst>
          </p:cNvPr>
          <p:cNvSpPr/>
          <p:nvPr/>
        </p:nvSpPr>
        <p:spPr>
          <a:xfrm rot="10800000">
            <a:off x="11344424" y="472480"/>
            <a:ext cx="472239" cy="472239"/>
          </a:xfrm>
          <a:prstGeom prst="corner">
            <a:avLst>
              <a:gd name="adj1" fmla="val 25180"/>
              <a:gd name="adj2" fmla="val 2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2" name="淘宝网chenying0907出品 35">
            <a:extLst>
              <a:ext uri="{FF2B5EF4-FFF2-40B4-BE49-F238E27FC236}">
                <a16:creationId xmlns:a16="http://schemas.microsoft.com/office/drawing/2014/main" id="{8936C82C-242C-4D2B-A243-E57052CC9E7A}"/>
              </a:ext>
            </a:extLst>
          </p:cNvPr>
          <p:cNvSpPr/>
          <p:nvPr/>
        </p:nvSpPr>
        <p:spPr>
          <a:xfrm rot="4274105">
            <a:off x="942654" y="3659814"/>
            <a:ext cx="2999117" cy="2585444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F7B8E7A-6A99-4482-BA91-A3B81D6CA8A2}"/>
              </a:ext>
            </a:extLst>
          </p:cNvPr>
          <p:cNvGrpSpPr/>
          <p:nvPr/>
        </p:nvGrpSpPr>
        <p:grpSpPr>
          <a:xfrm>
            <a:off x="6465077" y="2837127"/>
            <a:ext cx="4486253" cy="1487686"/>
            <a:chOff x="6465077" y="2373641"/>
            <a:chExt cx="4486253" cy="148768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7DF47382-5250-4C77-A530-9431A88620E7}"/>
                </a:ext>
              </a:extLst>
            </p:cNvPr>
            <p:cNvGrpSpPr/>
            <p:nvPr/>
          </p:nvGrpSpPr>
          <p:grpSpPr>
            <a:xfrm>
              <a:off x="9267697" y="2373641"/>
              <a:ext cx="1683633" cy="1487686"/>
              <a:chOff x="10025729" y="1539432"/>
              <a:chExt cx="1683633" cy="1487686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EBE3DBD9-9A58-42D8-AD3D-8385AF694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5729" y="1539432"/>
                <a:ext cx="1683633" cy="1446835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00E7F233-6DBD-4868-B654-6F23C558B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84033" y="2529820"/>
                <a:ext cx="1161792" cy="497298"/>
              </a:xfrm>
              <a:prstGeom prst="rect">
                <a:avLst/>
              </a:prstGeom>
            </p:spPr>
          </p:pic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2B6A097-13A6-4C40-A5C4-7ADEC32C69DB}"/>
                </a:ext>
              </a:extLst>
            </p:cNvPr>
            <p:cNvGrpSpPr/>
            <p:nvPr/>
          </p:nvGrpSpPr>
          <p:grpSpPr>
            <a:xfrm flipH="1">
              <a:off x="6465077" y="2695119"/>
              <a:ext cx="2997388" cy="1069523"/>
              <a:chOff x="2044540" y="2961256"/>
              <a:chExt cx="2997388" cy="1069523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C1D2254-F2DC-443E-B878-97EC2B860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4540" y="2961256"/>
                <a:ext cx="2363287" cy="1069523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37D6B64-D834-4B03-8970-196029EDC4F2}"/>
                  </a:ext>
                </a:extLst>
              </p:cNvPr>
              <p:cNvSpPr/>
              <p:nvPr/>
            </p:nvSpPr>
            <p:spPr>
              <a:xfrm>
                <a:off x="3037393" y="3310359"/>
                <a:ext cx="2004535" cy="578735"/>
              </a:xfrm>
              <a:prstGeom prst="rect">
                <a:avLst/>
              </a:prstGeom>
              <a:solidFill>
                <a:srgbClr val="5EA6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B7FB0BC-4D79-45F0-A6B0-850430C6F000}"/>
                  </a:ext>
                </a:extLst>
              </p:cNvPr>
              <p:cNvSpPr/>
              <p:nvPr/>
            </p:nvSpPr>
            <p:spPr>
              <a:xfrm>
                <a:off x="2964240" y="3273629"/>
                <a:ext cx="201962" cy="652196"/>
              </a:xfrm>
              <a:prstGeom prst="rect">
                <a:avLst/>
              </a:prstGeom>
              <a:solidFill>
                <a:srgbClr val="467B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9C96EFB-D1F6-4DB4-BA29-D6AC5948F0BE}"/>
                  </a:ext>
                </a:extLst>
              </p:cNvPr>
              <p:cNvSpPr/>
              <p:nvPr/>
            </p:nvSpPr>
            <p:spPr>
              <a:xfrm>
                <a:off x="3017757" y="3325542"/>
                <a:ext cx="94929" cy="949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E45B372-28DD-4E0D-9BCA-673A6C3561EF}"/>
              </a:ext>
            </a:extLst>
          </p:cNvPr>
          <p:cNvGrpSpPr/>
          <p:nvPr/>
        </p:nvGrpSpPr>
        <p:grpSpPr>
          <a:xfrm>
            <a:off x="439477" y="3684007"/>
            <a:ext cx="4700459" cy="1468758"/>
            <a:chOff x="439477" y="3684007"/>
            <a:chExt cx="4700459" cy="1468758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CC055B3-0C59-4EE9-AEB3-D1069F578706}"/>
                </a:ext>
              </a:extLst>
            </p:cNvPr>
            <p:cNvGrpSpPr/>
            <p:nvPr/>
          </p:nvGrpSpPr>
          <p:grpSpPr>
            <a:xfrm>
              <a:off x="439477" y="3684007"/>
              <a:ext cx="1798216" cy="1468758"/>
              <a:chOff x="439477" y="3684007"/>
              <a:chExt cx="1798216" cy="1468758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2D24411E-4663-4D58-951E-CC4E845FD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881" y="3684007"/>
                <a:ext cx="1683633" cy="1446835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F4FAB7D0-F82C-4CCC-B077-024CE32AE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477" y="4653023"/>
                <a:ext cx="1798216" cy="499742"/>
              </a:xfrm>
              <a:prstGeom prst="rect">
                <a:avLst/>
              </a:prstGeom>
            </p:spPr>
          </p:pic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3A88F64-1154-44EB-850A-629D57D4F3AF}"/>
                </a:ext>
              </a:extLst>
            </p:cNvPr>
            <p:cNvGrpSpPr/>
            <p:nvPr/>
          </p:nvGrpSpPr>
          <p:grpSpPr>
            <a:xfrm>
              <a:off x="2098945" y="3948210"/>
              <a:ext cx="3040991" cy="1069523"/>
              <a:chOff x="2044540" y="2961256"/>
              <a:chExt cx="3040991" cy="1069523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7370DA33-FFBF-425F-9907-B0980B1B8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4540" y="2961256"/>
                <a:ext cx="2363287" cy="1069523"/>
              </a:xfrm>
              <a:prstGeom prst="rect">
                <a:avLst/>
              </a:prstGeom>
            </p:spPr>
          </p:pic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BE394D1-9972-401A-B8FA-7838C799B606}"/>
                  </a:ext>
                </a:extLst>
              </p:cNvPr>
              <p:cNvSpPr/>
              <p:nvPr/>
            </p:nvSpPr>
            <p:spPr>
              <a:xfrm>
                <a:off x="3037392" y="3310359"/>
                <a:ext cx="2048139" cy="578735"/>
              </a:xfrm>
              <a:prstGeom prst="rect">
                <a:avLst/>
              </a:prstGeom>
              <a:solidFill>
                <a:srgbClr val="5EA6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3B388E0F-A149-45F8-BE59-79E83679D46C}"/>
                  </a:ext>
                </a:extLst>
              </p:cNvPr>
              <p:cNvSpPr/>
              <p:nvPr/>
            </p:nvSpPr>
            <p:spPr>
              <a:xfrm>
                <a:off x="2964240" y="3273629"/>
                <a:ext cx="201962" cy="652196"/>
              </a:xfrm>
              <a:prstGeom prst="rect">
                <a:avLst/>
              </a:prstGeom>
              <a:solidFill>
                <a:srgbClr val="467B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4285135D-F532-48CC-9B39-23AA1B507A14}"/>
                  </a:ext>
                </a:extLst>
              </p:cNvPr>
              <p:cNvSpPr/>
              <p:nvPr/>
            </p:nvSpPr>
            <p:spPr>
              <a:xfrm>
                <a:off x="3017757" y="3325542"/>
                <a:ext cx="94929" cy="949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24BAA37-D5E2-40C8-B752-2E7D4C148BB5}"/>
              </a:ext>
            </a:extLst>
          </p:cNvPr>
          <p:cNvGrpSpPr/>
          <p:nvPr/>
        </p:nvGrpSpPr>
        <p:grpSpPr>
          <a:xfrm>
            <a:off x="1483786" y="1539432"/>
            <a:ext cx="3844086" cy="1488908"/>
            <a:chOff x="1483786" y="1539432"/>
            <a:chExt cx="3844086" cy="1488908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486A7CC9-3CD7-4F43-8424-D9811416FA9A}"/>
                </a:ext>
              </a:extLst>
            </p:cNvPr>
            <p:cNvGrpSpPr/>
            <p:nvPr/>
          </p:nvGrpSpPr>
          <p:grpSpPr>
            <a:xfrm>
              <a:off x="1483786" y="1539432"/>
              <a:ext cx="1683633" cy="1488908"/>
              <a:chOff x="1483786" y="1539432"/>
              <a:chExt cx="1683633" cy="1488908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14634A16-CA93-4D49-9B4E-C35E0AAB4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3786" y="1539432"/>
                <a:ext cx="1683633" cy="1446835"/>
              </a:xfrm>
              <a:prstGeom prst="rect">
                <a:avLst/>
              </a:prstGeom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04235263-976A-4C6A-9585-BD420E433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0855" y="2528598"/>
                <a:ext cx="1161793" cy="499742"/>
              </a:xfrm>
              <a:prstGeom prst="rect">
                <a:avLst/>
              </a:prstGeom>
            </p:spPr>
          </p:pic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A8C26440-192E-4F65-A305-99F24507B7D1}"/>
                </a:ext>
              </a:extLst>
            </p:cNvPr>
            <p:cNvGrpSpPr/>
            <p:nvPr/>
          </p:nvGrpSpPr>
          <p:grpSpPr>
            <a:xfrm>
              <a:off x="2929953" y="1860910"/>
              <a:ext cx="2397919" cy="1069523"/>
              <a:chOff x="2044540" y="2961256"/>
              <a:chExt cx="2397919" cy="106952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085489CA-E87A-4BE5-8E74-52C9460B0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4540" y="2961256"/>
                <a:ext cx="2363287" cy="1069523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D23F7318-3443-4677-9B05-4BCB33241A92}"/>
                  </a:ext>
                </a:extLst>
              </p:cNvPr>
              <p:cNvSpPr/>
              <p:nvPr/>
            </p:nvSpPr>
            <p:spPr>
              <a:xfrm>
                <a:off x="3037392" y="3310359"/>
                <a:ext cx="1405067" cy="578735"/>
              </a:xfrm>
              <a:prstGeom prst="rect">
                <a:avLst/>
              </a:prstGeom>
              <a:solidFill>
                <a:srgbClr val="5EA6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EB479EA-7CB0-40E2-A2A8-AC82515A1A58}"/>
                  </a:ext>
                </a:extLst>
              </p:cNvPr>
              <p:cNvSpPr/>
              <p:nvPr/>
            </p:nvSpPr>
            <p:spPr>
              <a:xfrm>
                <a:off x="2964240" y="3273629"/>
                <a:ext cx="201962" cy="652196"/>
              </a:xfrm>
              <a:prstGeom prst="rect">
                <a:avLst/>
              </a:prstGeom>
              <a:solidFill>
                <a:srgbClr val="467B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C2A87B4F-403E-4BBA-BE74-4E9B36E7FB76}"/>
                  </a:ext>
                </a:extLst>
              </p:cNvPr>
              <p:cNvSpPr/>
              <p:nvPr/>
            </p:nvSpPr>
            <p:spPr>
              <a:xfrm>
                <a:off x="3017757" y="3325542"/>
                <a:ext cx="94929" cy="949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D04E615D-54AD-4DCB-AB00-08CF42C5BA3A}"/>
              </a:ext>
            </a:extLst>
          </p:cNvPr>
          <p:cNvGrpSpPr/>
          <p:nvPr/>
        </p:nvGrpSpPr>
        <p:grpSpPr>
          <a:xfrm>
            <a:off x="4148608" y="-447836"/>
            <a:ext cx="4255922" cy="7421726"/>
            <a:chOff x="4148608" y="-447836"/>
            <a:chExt cx="4255922" cy="7421726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4517EB4-2944-48AE-A48E-FAAB1442F599}"/>
                </a:ext>
              </a:extLst>
            </p:cNvPr>
            <p:cNvGrpSpPr/>
            <p:nvPr/>
          </p:nvGrpSpPr>
          <p:grpSpPr>
            <a:xfrm>
              <a:off x="4148608" y="-447836"/>
              <a:ext cx="4255922" cy="7421726"/>
              <a:chOff x="4148608" y="-447836"/>
              <a:chExt cx="4255922" cy="7421726"/>
            </a:xfrm>
          </p:grpSpPr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E0F0FE6F-22C5-4C9F-89FF-3E19CF4C9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608" y="-447836"/>
                <a:ext cx="3768475" cy="7421726"/>
              </a:xfrm>
              <a:prstGeom prst="rect">
                <a:avLst/>
              </a:prstGeom>
            </p:spPr>
          </p:pic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ECE17484-8ED6-41C2-BA63-9AA17EC7910B}"/>
                  </a:ext>
                </a:extLst>
              </p:cNvPr>
              <p:cNvGrpSpPr/>
              <p:nvPr/>
            </p:nvGrpSpPr>
            <p:grpSpPr>
              <a:xfrm>
                <a:off x="4838218" y="1070409"/>
                <a:ext cx="3566312" cy="4755970"/>
                <a:chOff x="4838218" y="1070409"/>
                <a:chExt cx="3566312" cy="4755970"/>
              </a:xfrm>
            </p:grpSpPr>
            <p:pic>
              <p:nvPicPr>
                <p:cNvPr id="3" name="图片 2">
                  <a:extLst>
                    <a:ext uri="{FF2B5EF4-FFF2-40B4-BE49-F238E27FC236}">
                      <a16:creationId xmlns:a16="http://schemas.microsoft.com/office/drawing/2014/main" id="{C38C173C-307A-4369-9492-A6BF28291D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823"/>
                <a:stretch/>
              </p:blipFill>
              <p:spPr>
                <a:xfrm>
                  <a:off x="4838218" y="1070409"/>
                  <a:ext cx="2685327" cy="4755970"/>
                </a:xfrm>
                <a:prstGeom prst="roundRect">
                  <a:avLst>
                    <a:gd name="adj" fmla="val 1920"/>
                  </a:avLst>
                </a:prstGeom>
              </p:spPr>
            </p:pic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AF9DCC59-9C03-497F-8C0D-1F0371906159}"/>
                    </a:ext>
                  </a:extLst>
                </p:cNvPr>
                <p:cNvGrpSpPr/>
                <p:nvPr/>
              </p:nvGrpSpPr>
              <p:grpSpPr>
                <a:xfrm>
                  <a:off x="6606321" y="1221356"/>
                  <a:ext cx="1798209" cy="1153716"/>
                  <a:chOff x="6035302" y="1256080"/>
                  <a:chExt cx="1798209" cy="1153716"/>
                </a:xfrm>
              </p:grpSpPr>
              <p:sp>
                <p:nvSpPr>
                  <p:cNvPr id="12" name="Freeform 5">
                    <a:extLst>
                      <a:ext uri="{FF2B5EF4-FFF2-40B4-BE49-F238E27FC236}">
                        <a16:creationId xmlns:a16="http://schemas.microsoft.com/office/drawing/2014/main" id="{79113C43-D817-40CE-AA56-757FEFCF02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35302" y="1256080"/>
                    <a:ext cx="1748692" cy="1153716"/>
                  </a:xfrm>
                  <a:custGeom>
                    <a:avLst/>
                    <a:gdLst>
                      <a:gd name="T0" fmla="*/ 2210 w 2333"/>
                      <a:gd name="T1" fmla="*/ 180 h 1574"/>
                      <a:gd name="T2" fmla="*/ 372 w 2333"/>
                      <a:gd name="T3" fmla="*/ 0 h 1574"/>
                      <a:gd name="T4" fmla="*/ 0 w 2333"/>
                      <a:gd name="T5" fmla="*/ 1032 h 1574"/>
                      <a:gd name="T6" fmla="*/ 567 w 2333"/>
                      <a:gd name="T7" fmla="*/ 1359 h 1574"/>
                      <a:gd name="T8" fmla="*/ 460 w 2333"/>
                      <a:gd name="T9" fmla="*/ 1574 h 1574"/>
                      <a:gd name="T10" fmla="*/ 929 w 2333"/>
                      <a:gd name="T11" fmla="*/ 1468 h 1574"/>
                      <a:gd name="T12" fmla="*/ 2333 w 2333"/>
                      <a:gd name="T13" fmla="*/ 1523 h 1574"/>
                      <a:gd name="T14" fmla="*/ 2210 w 2333"/>
                      <a:gd name="T15" fmla="*/ 180 h 15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333" h="1574">
                        <a:moveTo>
                          <a:pt x="2210" y="180"/>
                        </a:moveTo>
                        <a:lnTo>
                          <a:pt x="372" y="0"/>
                        </a:lnTo>
                        <a:lnTo>
                          <a:pt x="0" y="1032"/>
                        </a:lnTo>
                        <a:lnTo>
                          <a:pt x="567" y="1359"/>
                        </a:lnTo>
                        <a:lnTo>
                          <a:pt x="460" y="1574"/>
                        </a:lnTo>
                        <a:lnTo>
                          <a:pt x="929" y="1468"/>
                        </a:lnTo>
                        <a:lnTo>
                          <a:pt x="2333" y="1523"/>
                        </a:lnTo>
                        <a:lnTo>
                          <a:pt x="2210" y="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id="{2AF8657D-FADC-4DF3-B95F-4B162881AA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096000" y="1422583"/>
                    <a:ext cx="1737511" cy="951058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FDE63139-D794-4AE2-9736-D518E2542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62318" y="2375072"/>
              <a:ext cx="1213209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14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组合 98">
            <a:extLst>
              <a:ext uri="{FF2B5EF4-FFF2-40B4-BE49-F238E27FC236}">
                <a16:creationId xmlns:a16="http://schemas.microsoft.com/office/drawing/2014/main" id="{96CD18DD-D571-4BF6-A584-5281F6080B65}"/>
              </a:ext>
            </a:extLst>
          </p:cNvPr>
          <p:cNvGrpSpPr/>
          <p:nvPr/>
        </p:nvGrpSpPr>
        <p:grpSpPr>
          <a:xfrm>
            <a:off x="-36309" y="2919672"/>
            <a:ext cx="4367049" cy="3228184"/>
            <a:chOff x="554223" y="3861928"/>
            <a:chExt cx="4367049" cy="3228184"/>
          </a:xfrm>
        </p:grpSpPr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368D7CD7-0CC0-45C5-B772-576EB50FB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739" y="5351752"/>
              <a:ext cx="1373463" cy="1738360"/>
            </a:xfrm>
            <a:prstGeom prst="rect">
              <a:avLst/>
            </a:prstGeom>
          </p:spPr>
        </p:pic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D9DAA535-0942-47B3-A0D0-7D93D9831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839" y="4093251"/>
              <a:ext cx="1404246" cy="1256257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24C60807-854D-4C4A-89A6-FFDEEB874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873" y="5225649"/>
              <a:ext cx="845900" cy="1174861"/>
            </a:xfrm>
            <a:prstGeom prst="rect">
              <a:avLst/>
            </a:prstGeom>
          </p:spPr>
        </p:pic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4D1FCDEA-802D-4DF8-8939-9DA325A1FD23}"/>
                </a:ext>
              </a:extLst>
            </p:cNvPr>
            <p:cNvGrpSpPr/>
            <p:nvPr/>
          </p:nvGrpSpPr>
          <p:grpSpPr>
            <a:xfrm>
              <a:off x="554223" y="3861928"/>
              <a:ext cx="4367049" cy="2875368"/>
              <a:chOff x="-261679" y="3154624"/>
              <a:chExt cx="5281581" cy="3477517"/>
            </a:xfrm>
          </p:grpSpPr>
          <p:grpSp>
            <p:nvGrpSpPr>
              <p:cNvPr id="64" name="组合 63">
                <a:extLst>
                  <a:ext uri="{FF2B5EF4-FFF2-40B4-BE49-F238E27FC236}">
                    <a16:creationId xmlns:a16="http://schemas.microsoft.com/office/drawing/2014/main" id="{49133B6F-01B7-4463-B56E-93702B82F0D2}"/>
                  </a:ext>
                </a:extLst>
              </p:cNvPr>
              <p:cNvGrpSpPr/>
              <p:nvPr/>
            </p:nvGrpSpPr>
            <p:grpSpPr>
              <a:xfrm>
                <a:off x="-261679" y="3154624"/>
                <a:ext cx="5281581" cy="3477517"/>
                <a:chOff x="3257223" y="3196641"/>
                <a:chExt cx="3684581" cy="2426015"/>
              </a:xfrm>
            </p:grpSpPr>
            <p:sp>
              <p:nvSpPr>
                <p:cNvPr id="66" name="椭圆 65">
                  <a:extLst>
                    <a:ext uri="{FF2B5EF4-FFF2-40B4-BE49-F238E27FC236}">
                      <a16:creationId xmlns:a16="http://schemas.microsoft.com/office/drawing/2014/main" id="{07827E6C-0DBD-4638-BCBF-6A86920FC008}"/>
                    </a:ext>
                  </a:extLst>
                </p:cNvPr>
                <p:cNvSpPr/>
                <p:nvPr/>
              </p:nvSpPr>
              <p:spPr>
                <a:xfrm>
                  <a:off x="4149298" y="3668601"/>
                  <a:ext cx="1719068" cy="1719068"/>
                </a:xfrm>
                <a:prstGeom prst="ellipse">
                  <a:avLst/>
                </a:prstGeom>
                <a:solidFill>
                  <a:srgbClr val="CAE8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pic>
              <p:nvPicPr>
                <p:cNvPr id="67" name="图片 66">
                  <a:extLst>
                    <a:ext uri="{FF2B5EF4-FFF2-40B4-BE49-F238E27FC236}">
                      <a16:creationId xmlns:a16="http://schemas.microsoft.com/office/drawing/2014/main" id="{D0725960-E064-4450-981A-6C1607A943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7223" y="3196641"/>
                  <a:ext cx="3684581" cy="2426015"/>
                </a:xfrm>
                <a:prstGeom prst="rect">
                  <a:avLst/>
                </a:prstGeom>
              </p:spPr>
            </p:pic>
          </p:grpSp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3FC73BA1-DBF2-4A45-8D1C-8705A8A8F648}"/>
                  </a:ext>
                </a:extLst>
              </p:cNvPr>
              <p:cNvGrpSpPr/>
              <p:nvPr/>
            </p:nvGrpSpPr>
            <p:grpSpPr>
              <a:xfrm>
                <a:off x="1131046" y="3871133"/>
                <a:ext cx="2231965" cy="2062369"/>
                <a:chOff x="631545" y="3182521"/>
                <a:chExt cx="2530265" cy="2338003"/>
              </a:xfrm>
            </p:grpSpPr>
            <p:pic>
              <p:nvPicPr>
                <p:cNvPr id="40" name="图片 39">
                  <a:extLst>
                    <a:ext uri="{FF2B5EF4-FFF2-40B4-BE49-F238E27FC236}">
                      <a16:creationId xmlns:a16="http://schemas.microsoft.com/office/drawing/2014/main" id="{B0BB9E4C-92D1-4E0C-B83B-215E00FC1B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545" y="3182521"/>
                  <a:ext cx="2451506" cy="1635032"/>
                </a:xfrm>
                <a:prstGeom prst="rect">
                  <a:avLst/>
                </a:prstGeom>
              </p:spPr>
            </p:pic>
            <p:grpSp>
              <p:nvGrpSpPr>
                <p:cNvPr id="41" name="组合 40">
                  <a:extLst>
                    <a:ext uri="{FF2B5EF4-FFF2-40B4-BE49-F238E27FC236}">
                      <a16:creationId xmlns:a16="http://schemas.microsoft.com/office/drawing/2014/main" id="{9BEDA968-E5E4-426B-86AC-7B7EEF84D7A4}"/>
                    </a:ext>
                  </a:extLst>
                </p:cNvPr>
                <p:cNvGrpSpPr/>
                <p:nvPr/>
              </p:nvGrpSpPr>
              <p:grpSpPr>
                <a:xfrm>
                  <a:off x="659450" y="4579647"/>
                  <a:ext cx="2502360" cy="940877"/>
                  <a:chOff x="637994" y="5117671"/>
                  <a:chExt cx="3208490" cy="1206378"/>
                </a:xfrm>
              </p:grpSpPr>
              <p:pic>
                <p:nvPicPr>
                  <p:cNvPr id="42" name="图片 41">
                    <a:extLst>
                      <a:ext uri="{FF2B5EF4-FFF2-40B4-BE49-F238E27FC236}">
                        <a16:creationId xmlns:a16="http://schemas.microsoft.com/office/drawing/2014/main" id="{02D13083-AD48-4440-8FF4-5A1FD080DF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90920" y="5117671"/>
                    <a:ext cx="1206378" cy="120637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153F1581-8E98-4B99-A125-A5A07888AA98}"/>
                      </a:ext>
                    </a:extLst>
                  </p:cNvPr>
                  <p:cNvGrpSpPr/>
                  <p:nvPr/>
                </p:nvGrpSpPr>
                <p:grpSpPr>
                  <a:xfrm>
                    <a:off x="2687684" y="5181262"/>
                    <a:ext cx="1158800" cy="1103916"/>
                    <a:chOff x="2095422" y="2820282"/>
                    <a:chExt cx="2400965" cy="2509488"/>
                  </a:xfrm>
                </p:grpSpPr>
                <p:pic>
                  <p:nvPicPr>
                    <p:cNvPr id="47" name="图片 46">
                      <a:extLst>
                        <a:ext uri="{FF2B5EF4-FFF2-40B4-BE49-F238E27FC236}">
                          <a16:creationId xmlns:a16="http://schemas.microsoft.com/office/drawing/2014/main" id="{459B8590-6E83-4D54-AAE3-E0D36A56335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256916" y="3054999"/>
                      <a:ext cx="1239471" cy="2117546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pic>
                  <p:nvPicPr>
                    <p:cNvPr id="48" name="图片 47">
                      <a:extLst>
                        <a:ext uri="{FF2B5EF4-FFF2-40B4-BE49-F238E27FC236}">
                          <a16:creationId xmlns:a16="http://schemas.microsoft.com/office/drawing/2014/main" id="{645D4D9A-C9A2-4621-9ED7-1526113D32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26490" y="3116148"/>
                      <a:ext cx="1352919" cy="2070202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pic>
                  <p:nvPicPr>
                    <p:cNvPr id="49" name="图片 48">
                      <a:extLst>
                        <a:ext uri="{FF2B5EF4-FFF2-40B4-BE49-F238E27FC236}">
                          <a16:creationId xmlns:a16="http://schemas.microsoft.com/office/drawing/2014/main" id="{02B347C2-328A-4F6D-8ADE-5182D4B1D5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95422" y="2820282"/>
                      <a:ext cx="1556074" cy="2509488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</p:grpSp>
              <p:grpSp>
                <p:nvGrpSpPr>
                  <p:cNvPr id="44" name="组合 43">
                    <a:extLst>
                      <a:ext uri="{FF2B5EF4-FFF2-40B4-BE49-F238E27FC236}">
                        <a16:creationId xmlns:a16="http://schemas.microsoft.com/office/drawing/2014/main" id="{C3046BBB-10F0-45B1-82BA-241414BBAB03}"/>
                      </a:ext>
                    </a:extLst>
                  </p:cNvPr>
                  <p:cNvGrpSpPr/>
                  <p:nvPr/>
                </p:nvGrpSpPr>
                <p:grpSpPr>
                  <a:xfrm>
                    <a:off x="637994" y="5309278"/>
                    <a:ext cx="1309954" cy="865075"/>
                    <a:chOff x="8906233" y="317284"/>
                    <a:chExt cx="2966602" cy="1959097"/>
                  </a:xfrm>
                </p:grpSpPr>
                <p:pic>
                  <p:nvPicPr>
                    <p:cNvPr id="45" name="图片 44">
                      <a:extLst>
                        <a:ext uri="{FF2B5EF4-FFF2-40B4-BE49-F238E27FC236}">
                          <a16:creationId xmlns:a16="http://schemas.microsoft.com/office/drawing/2014/main" id="{E6F02543-14F3-4E0B-A0AB-F564A5DA63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906233" y="753168"/>
                      <a:ext cx="2012571" cy="1425189"/>
                    </a:xfrm>
                    <a:prstGeom prst="rect">
                      <a:avLst/>
                    </a:prstGeom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pic>
                  <p:nvPicPr>
                    <p:cNvPr id="46" name="图片 45">
                      <a:extLst>
                        <a:ext uri="{FF2B5EF4-FFF2-40B4-BE49-F238E27FC236}">
                          <a16:creationId xmlns:a16="http://schemas.microsoft.com/office/drawing/2014/main" id="{2881C95C-99D5-4CFA-AF4B-141E9B91D4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380611" y="317284"/>
                      <a:ext cx="1492224" cy="1959097"/>
                    </a:xfrm>
                    <a:prstGeom prst="rect">
                      <a:avLst/>
                    </a:prstGeom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</p:grpSp>
            </p:grpSp>
          </p:grp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B3A21202-2D23-4513-8FB0-0060F1D2ACFC}"/>
                  </a:ext>
                </a:extLst>
              </p:cNvPr>
              <p:cNvSpPr/>
              <p:nvPr/>
            </p:nvSpPr>
            <p:spPr>
              <a:xfrm>
                <a:off x="1261682" y="3610006"/>
                <a:ext cx="787078" cy="787078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54" name="图片 53">
                <a:extLst>
                  <a:ext uri="{FF2B5EF4-FFF2-40B4-BE49-F238E27FC236}">
                    <a16:creationId xmlns:a16="http://schemas.microsoft.com/office/drawing/2014/main" id="{4B312787-9507-4D42-8C5A-32C3A4E63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23774" y="3580201"/>
                <a:ext cx="852996" cy="877938"/>
              </a:xfrm>
              <a:prstGeom prst="rect">
                <a:avLst/>
              </a:prstGeom>
            </p:spPr>
          </p:pic>
        </p:grp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3CCE8338-118F-4E7D-9E78-2394D7656B6D}"/>
              </a:ext>
            </a:extLst>
          </p:cNvPr>
          <p:cNvGrpSpPr/>
          <p:nvPr/>
        </p:nvGrpSpPr>
        <p:grpSpPr>
          <a:xfrm>
            <a:off x="7746865" y="1638402"/>
            <a:ext cx="4367049" cy="2875368"/>
            <a:chOff x="7630043" y="1330206"/>
            <a:chExt cx="5281581" cy="3477517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DC99324F-8D51-43FB-A6F3-7C9188337940}"/>
                </a:ext>
              </a:extLst>
            </p:cNvPr>
            <p:cNvGrpSpPr/>
            <p:nvPr/>
          </p:nvGrpSpPr>
          <p:grpSpPr>
            <a:xfrm>
              <a:off x="7630043" y="1330206"/>
              <a:ext cx="5281581" cy="3477517"/>
              <a:chOff x="3257223" y="3196641"/>
              <a:chExt cx="3684581" cy="2426015"/>
            </a:xfrm>
          </p:grpSpPr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C5B4AC7B-21F5-40C7-A7DD-5E12B047C266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79" name="图片 78">
                <a:extLst>
                  <a:ext uri="{FF2B5EF4-FFF2-40B4-BE49-F238E27FC236}">
                    <a16:creationId xmlns:a16="http://schemas.microsoft.com/office/drawing/2014/main" id="{C439F732-4A2F-4471-81E9-73ACD6017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3" y="3196641"/>
                <a:ext cx="3684581" cy="2426015"/>
              </a:xfrm>
              <a:prstGeom prst="rect">
                <a:avLst/>
              </a:prstGeom>
            </p:spPr>
          </p:pic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E4754D6-B23F-4281-BC8E-6988E1743102}"/>
                </a:ext>
              </a:extLst>
            </p:cNvPr>
            <p:cNvGrpSpPr/>
            <p:nvPr/>
          </p:nvGrpSpPr>
          <p:grpSpPr>
            <a:xfrm>
              <a:off x="9037849" y="2219969"/>
              <a:ext cx="2264624" cy="2044186"/>
              <a:chOff x="1252575" y="2117639"/>
              <a:chExt cx="3485593" cy="3146308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E14A200D-EE9D-44F1-8695-872F74502670}"/>
                  </a:ext>
                </a:extLst>
              </p:cNvPr>
              <p:cNvGrpSpPr/>
              <p:nvPr/>
            </p:nvGrpSpPr>
            <p:grpSpPr>
              <a:xfrm>
                <a:off x="1619706" y="2117639"/>
                <a:ext cx="2684212" cy="1969460"/>
                <a:chOff x="5790270" y="869265"/>
                <a:chExt cx="2636055" cy="1934126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AFC470D8-6EAF-43CB-AF61-763882E382B6}"/>
                    </a:ext>
                  </a:extLst>
                </p:cNvPr>
                <p:cNvGrpSpPr/>
                <p:nvPr/>
              </p:nvGrpSpPr>
              <p:grpSpPr>
                <a:xfrm>
                  <a:off x="5790270" y="869265"/>
                  <a:ext cx="2543782" cy="1934126"/>
                  <a:chOff x="10795152" y="3065679"/>
                  <a:chExt cx="1396848" cy="1062073"/>
                </a:xfrm>
              </p:grpSpPr>
              <p:grpSp>
                <p:nvGrpSpPr>
                  <p:cNvPr id="22" name="组合 21">
                    <a:extLst>
                      <a:ext uri="{FF2B5EF4-FFF2-40B4-BE49-F238E27FC236}">
                        <a16:creationId xmlns:a16="http://schemas.microsoft.com/office/drawing/2014/main" id="{DE81E77B-46AC-4EFC-8A05-C202F03FEE21}"/>
                      </a:ext>
                    </a:extLst>
                  </p:cNvPr>
                  <p:cNvGrpSpPr/>
                  <p:nvPr/>
                </p:nvGrpSpPr>
                <p:grpSpPr>
                  <a:xfrm>
                    <a:off x="10795152" y="3065679"/>
                    <a:ext cx="1058123" cy="1058730"/>
                    <a:chOff x="1930126" y="772188"/>
                    <a:chExt cx="4414452" cy="4414451"/>
                  </a:xfrm>
                </p:grpSpPr>
                <p:pic>
                  <p:nvPicPr>
                    <p:cNvPr id="26" name="图片 25">
                      <a:extLst>
                        <a:ext uri="{FF2B5EF4-FFF2-40B4-BE49-F238E27FC236}">
                          <a16:creationId xmlns:a16="http://schemas.microsoft.com/office/drawing/2014/main" id="{2A9CBB04-3DEC-40E3-991A-867765CA9A1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930126" y="772188"/>
                      <a:ext cx="4414452" cy="4414451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7" name="组合 26">
                      <a:extLst>
                        <a:ext uri="{FF2B5EF4-FFF2-40B4-BE49-F238E27FC236}">
                          <a16:creationId xmlns:a16="http://schemas.microsoft.com/office/drawing/2014/main" id="{B36A911B-AAC9-414C-A1FE-997337CC16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99097" y="2346490"/>
                      <a:ext cx="1314487" cy="2266420"/>
                      <a:chOff x="5946440" y="1924090"/>
                      <a:chExt cx="1314487" cy="2266420"/>
                    </a:xfrm>
                  </p:grpSpPr>
                  <p:pic>
                    <p:nvPicPr>
                      <p:cNvPr id="28" name="Picture 2">
                        <a:extLst>
                          <a:ext uri="{FF2B5EF4-FFF2-40B4-BE49-F238E27FC236}">
                            <a16:creationId xmlns:a16="http://schemas.microsoft.com/office/drawing/2014/main" id="{C9D144A8-31A3-4FB5-9B0D-6AF2B6985E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 cstate="screen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8">
                                <a14:imgEffect>
                                  <a14:backgroundRemoval t="2161" b="99760" l="9747" r="89531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8455" y="1924090"/>
                        <a:ext cx="762472" cy="2156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9" name="Picture 1">
                        <a:extLst>
                          <a:ext uri="{FF2B5EF4-FFF2-40B4-BE49-F238E27FC236}">
                            <a16:creationId xmlns:a16="http://schemas.microsoft.com/office/drawing/2014/main" id="{6122B5E4-AFC0-4CDF-B1F6-650C890B63A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9" cstate="screen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0">
                                <a14:imgEffect>
                                  <a14:backgroundRemoval t="600" b="100000" l="9559" r="9375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6440" y="2033813"/>
                        <a:ext cx="746710" cy="2156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23" name="组合 22">
                    <a:extLst>
                      <a:ext uri="{FF2B5EF4-FFF2-40B4-BE49-F238E27FC236}">
                        <a16:creationId xmlns:a16="http://schemas.microsoft.com/office/drawing/2014/main" id="{12E38DB8-E284-4F3A-901E-622FBB4A8B09}"/>
                      </a:ext>
                    </a:extLst>
                  </p:cNvPr>
                  <p:cNvGrpSpPr/>
                  <p:nvPr/>
                </p:nvGrpSpPr>
                <p:grpSpPr>
                  <a:xfrm>
                    <a:off x="11134712" y="3069857"/>
                    <a:ext cx="1057288" cy="1057895"/>
                    <a:chOff x="4309087" y="324205"/>
                    <a:chExt cx="5143500" cy="5143500"/>
                  </a:xfrm>
                </p:grpSpPr>
                <p:pic>
                  <p:nvPicPr>
                    <p:cNvPr id="24" name="图片 23">
                      <a:extLst>
                        <a:ext uri="{FF2B5EF4-FFF2-40B4-BE49-F238E27FC236}">
                          <a16:creationId xmlns:a16="http://schemas.microsoft.com/office/drawing/2014/main" id="{D1CF9DA5-58B0-4D64-998D-EBAC5BF6FF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1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09087" y="324205"/>
                      <a:ext cx="5143500" cy="51435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" name="Picture 3">
                      <a:extLst>
                        <a:ext uri="{FF2B5EF4-FFF2-40B4-BE49-F238E27FC236}">
                          <a16:creationId xmlns:a16="http://schemas.microsoft.com/office/drawing/2014/main" id="{B78E94ED-7DED-4B8C-9956-7EFAC6DB6C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698981" y="1817101"/>
                      <a:ext cx="1314412" cy="28970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8D4BA640-3B42-45E2-B76E-69862AC27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90221" y="1487835"/>
                  <a:ext cx="936104" cy="986349"/>
                </a:xfrm>
                <a:prstGeom prst="rect">
                  <a:avLst/>
                </a:prstGeom>
              </p:spPr>
            </p:pic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CCF2251-1EB4-4DD2-BF34-C033E3DA3EE3}"/>
                  </a:ext>
                </a:extLst>
              </p:cNvPr>
              <p:cNvGrpSpPr/>
              <p:nvPr/>
            </p:nvGrpSpPr>
            <p:grpSpPr>
              <a:xfrm>
                <a:off x="2626922" y="3735716"/>
                <a:ext cx="2111246" cy="1528231"/>
                <a:chOff x="8267348" y="3171557"/>
                <a:chExt cx="1214096" cy="878828"/>
              </a:xfr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4D1D0563-D1DF-43E8-8E90-B0F4102610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3750" b="94583" l="10000" r="90000">
                              <a14:foregroundMark x1="42458" y1="86034" x2="54749" y2="86034"/>
                              <a14:foregroundMark x1="45810" y1="25140" x2="57542" y2="3016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7348" y="3171557"/>
                  <a:ext cx="742950" cy="742950"/>
                </a:xfrm>
                <a:prstGeom prst="rect">
                  <a:avLst/>
                </a:prstGeom>
              </p:spPr>
            </p:pic>
            <p:pic>
              <p:nvPicPr>
                <p:cNvPr id="18" name="图片 17">
                  <a:extLst>
                    <a:ext uri="{FF2B5EF4-FFF2-40B4-BE49-F238E27FC236}">
                      <a16:creationId xmlns:a16="http://schemas.microsoft.com/office/drawing/2014/main" id="{91DC69E8-25C9-4C5A-92D0-6CA9755FF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4167" b="94167" l="10000" r="90000">
                              <a14:foregroundMark x1="51667" y1="7500" x2="52083" y2="17500"/>
                              <a14:foregroundMark x1="47917" y1="10000" x2="35417" y2="9167"/>
                              <a14:foregroundMark x1="36667" y1="9167" x2="33750" y2="10417"/>
                              <a14:foregroundMark x1="48750" y1="23750" x2="62083" y2="74583"/>
                              <a14:foregroundMark x1="47500" y1="53750" x2="54583" y2="637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4844" y="3188326"/>
                  <a:ext cx="736600" cy="736600"/>
                </a:xfrm>
                <a:prstGeom prst="rect">
                  <a:avLst/>
                </a:prstGeom>
              </p:spPr>
            </p:pic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id="{223691D9-EA8C-4D0B-A143-B6A7A0A798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2917" b="93333" l="10000" r="90000">
                              <a14:foregroundMark x1="47917" y1="8750" x2="49167" y2="24167"/>
                              <a14:foregroundMark x1="36667" y1="10000" x2="55833" y2="9167"/>
                              <a14:foregroundMark x1="58333" y1="9167" x2="54583" y2="9167"/>
                              <a14:foregroundMark x1="45000" y1="43333" x2="59583" y2="616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75521" y="3233245"/>
                  <a:ext cx="817140" cy="817140"/>
                </a:xfrm>
                <a:prstGeom prst="rect">
                  <a:avLst/>
                </a:prstGeom>
              </p:spPr>
            </p:pic>
          </p:grp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DBB9D1A-9DF2-40E1-B7E1-4F7D777975ED}"/>
                  </a:ext>
                </a:extLst>
              </p:cNvPr>
              <p:cNvGrpSpPr/>
              <p:nvPr/>
            </p:nvGrpSpPr>
            <p:grpSpPr>
              <a:xfrm>
                <a:off x="1252575" y="3935122"/>
                <a:ext cx="1638742" cy="968131"/>
                <a:chOff x="8402868" y="5305477"/>
                <a:chExt cx="2153507" cy="1272243"/>
              </a:xfrm>
            </p:grpSpPr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FB4D370B-0232-45DE-A0C1-34F42146E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02868" y="5305477"/>
                  <a:ext cx="2124499" cy="976524"/>
                </a:xfrm>
                <a:prstGeom prst="rect">
                  <a:avLst/>
                </a:prstGeom>
              </p:spPr>
            </p:pic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C25A7183-8796-4A59-95EC-8C5AA53B5A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9479607" y="5500953"/>
                  <a:ext cx="530145" cy="162339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431A87C7-517B-4D10-8B79-5EE40429C2EE}"/>
                </a:ext>
              </a:extLst>
            </p:cNvPr>
            <p:cNvGrpSpPr/>
            <p:nvPr/>
          </p:nvGrpSpPr>
          <p:grpSpPr>
            <a:xfrm>
              <a:off x="8573470" y="2155969"/>
              <a:ext cx="852996" cy="877938"/>
              <a:chOff x="8282793" y="1979592"/>
              <a:chExt cx="852996" cy="877938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35469FD8-8063-46E6-9E8B-952F03B98EB7}"/>
                  </a:ext>
                </a:extLst>
              </p:cNvPr>
              <p:cNvSpPr/>
              <p:nvPr/>
            </p:nvSpPr>
            <p:spPr>
              <a:xfrm>
                <a:off x="8331379" y="2001722"/>
                <a:ext cx="787078" cy="787078"/>
              </a:xfrm>
              <a:prstGeom prst="ellipse">
                <a:avLst/>
              </a:prstGeom>
              <a:solidFill>
                <a:srgbClr val="FC98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55" name="图片 54">
                <a:extLst>
                  <a:ext uri="{FF2B5EF4-FFF2-40B4-BE49-F238E27FC236}">
                    <a16:creationId xmlns:a16="http://schemas.microsoft.com/office/drawing/2014/main" id="{8DD3F853-7110-40F6-87CA-A44048504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82793" y="1979592"/>
                <a:ext cx="852996" cy="877938"/>
              </a:xfrm>
              <a:prstGeom prst="rect">
                <a:avLst/>
              </a:prstGeom>
            </p:spPr>
          </p:pic>
        </p:grp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9D3FE5E5-9E9E-4505-808E-BF0192133D38}"/>
              </a:ext>
            </a:extLst>
          </p:cNvPr>
          <p:cNvGrpSpPr/>
          <p:nvPr/>
        </p:nvGrpSpPr>
        <p:grpSpPr>
          <a:xfrm>
            <a:off x="5543109" y="3016414"/>
            <a:ext cx="4367049" cy="2880803"/>
            <a:chOff x="5612210" y="3758687"/>
            <a:chExt cx="4367049" cy="2880803"/>
          </a:xfrm>
        </p:grpSpPr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25453B45-46AD-438F-8C0F-5216DA5EE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822" y="4769223"/>
              <a:ext cx="1396295" cy="1870267"/>
            </a:xfrm>
            <a:prstGeom prst="rect">
              <a:avLst/>
            </a:prstGeom>
          </p:spPr>
        </p:pic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0E57F44A-09E8-4DC1-8E31-03D70D266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129" y="4684837"/>
              <a:ext cx="1373748" cy="1939542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2DEA625B-EC15-46E8-A8F0-07E6DB48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436" y="4280424"/>
              <a:ext cx="1474745" cy="1419094"/>
            </a:xfrm>
            <a:prstGeom prst="rect">
              <a:avLst/>
            </a:prstGeom>
          </p:spPr>
        </p:pic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800E44B2-024E-41A7-9853-2679C325ACDB}"/>
                </a:ext>
              </a:extLst>
            </p:cNvPr>
            <p:cNvGrpSpPr/>
            <p:nvPr/>
          </p:nvGrpSpPr>
          <p:grpSpPr>
            <a:xfrm>
              <a:off x="5612210" y="3758687"/>
              <a:ext cx="4367049" cy="2875368"/>
              <a:chOff x="5004773" y="3457612"/>
              <a:chExt cx="5281581" cy="3477517"/>
            </a:xfrm>
          </p:grpSpPr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id="{8D807388-5A15-4412-B84D-49CFBCF5C2B7}"/>
                  </a:ext>
                </a:extLst>
              </p:cNvPr>
              <p:cNvGrpSpPr/>
              <p:nvPr/>
            </p:nvGrpSpPr>
            <p:grpSpPr>
              <a:xfrm>
                <a:off x="5004773" y="3457612"/>
                <a:ext cx="5281581" cy="3477517"/>
                <a:chOff x="3257223" y="3196641"/>
                <a:chExt cx="3684581" cy="2426015"/>
              </a:xfrm>
            </p:grpSpPr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4B25704C-2B29-43E6-907E-06CED43DB470}"/>
                    </a:ext>
                  </a:extLst>
                </p:cNvPr>
                <p:cNvSpPr/>
                <p:nvPr/>
              </p:nvSpPr>
              <p:spPr>
                <a:xfrm>
                  <a:off x="4149298" y="3668601"/>
                  <a:ext cx="1719068" cy="1719068"/>
                </a:xfrm>
                <a:prstGeom prst="ellipse">
                  <a:avLst/>
                </a:prstGeom>
                <a:solidFill>
                  <a:srgbClr val="A7E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pic>
              <p:nvPicPr>
                <p:cNvPr id="76" name="图片 75">
                  <a:extLst>
                    <a:ext uri="{FF2B5EF4-FFF2-40B4-BE49-F238E27FC236}">
                      <a16:creationId xmlns:a16="http://schemas.microsoft.com/office/drawing/2014/main" id="{93DA1CDC-C11F-4ECD-9B81-A8906B7334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7223" y="3196641"/>
                  <a:ext cx="3684581" cy="2426015"/>
                </a:xfrm>
                <a:prstGeom prst="rect">
                  <a:avLst/>
                </a:prstGeom>
              </p:spPr>
            </p:pic>
          </p:grp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8748302C-3EEE-49BC-927E-32038B3A749F}"/>
                  </a:ext>
                </a:extLst>
              </p:cNvPr>
              <p:cNvGrpSpPr/>
              <p:nvPr/>
            </p:nvGrpSpPr>
            <p:grpSpPr>
              <a:xfrm>
                <a:off x="6631522" y="4237821"/>
                <a:ext cx="1989139" cy="2256783"/>
                <a:chOff x="8818908" y="3117529"/>
                <a:chExt cx="3421947" cy="3882378"/>
              </a:xfrm>
            </p:grpSpPr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F9FDA80C-FAD2-4A60-8C92-A8BB12F0D215}"/>
                    </a:ext>
                  </a:extLst>
                </p:cNvPr>
                <p:cNvGrpSpPr/>
                <p:nvPr/>
              </p:nvGrpSpPr>
              <p:grpSpPr>
                <a:xfrm>
                  <a:off x="8891779" y="3117529"/>
                  <a:ext cx="3349076" cy="1831244"/>
                  <a:chOff x="325004" y="4950603"/>
                  <a:chExt cx="4140249" cy="2263853"/>
                </a:xfrm>
              </p:grpSpPr>
              <p:pic>
                <p:nvPicPr>
                  <p:cNvPr id="37" name="图片 36">
                    <a:extLst>
                      <a:ext uri="{FF2B5EF4-FFF2-40B4-BE49-F238E27FC236}">
                        <a16:creationId xmlns:a16="http://schemas.microsoft.com/office/drawing/2014/main" id="{75841F0E-9D80-4DD4-933E-D30A45C1EE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5527"/>
                  <a:stretch/>
                </p:blipFill>
                <p:spPr>
                  <a:xfrm>
                    <a:off x="1613305" y="5002717"/>
                    <a:ext cx="2851948" cy="2211739"/>
                  </a:xfrm>
                  <a:prstGeom prst="rect">
                    <a:avLst/>
                  </a:prstGeom>
                </p:spPr>
              </p:pic>
              <p:pic>
                <p:nvPicPr>
                  <p:cNvPr id="38" name="图片 37">
                    <a:extLst>
                      <a:ext uri="{FF2B5EF4-FFF2-40B4-BE49-F238E27FC236}">
                        <a16:creationId xmlns:a16="http://schemas.microsoft.com/office/drawing/2014/main" id="{6E470B83-19C3-4A98-ADDD-D56FEAD3ED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4473"/>
                  <a:stretch/>
                </p:blipFill>
                <p:spPr>
                  <a:xfrm>
                    <a:off x="325004" y="4950603"/>
                    <a:ext cx="1571529" cy="221173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2" name="组合 31">
                  <a:extLst>
                    <a:ext uri="{FF2B5EF4-FFF2-40B4-BE49-F238E27FC236}">
                      <a16:creationId xmlns:a16="http://schemas.microsoft.com/office/drawing/2014/main" id="{1121459F-4F93-4A6D-B2C0-15C3D50414F4}"/>
                    </a:ext>
                  </a:extLst>
                </p:cNvPr>
                <p:cNvGrpSpPr/>
                <p:nvPr/>
              </p:nvGrpSpPr>
              <p:grpSpPr>
                <a:xfrm>
                  <a:off x="8818908" y="4411110"/>
                  <a:ext cx="3421947" cy="2588797"/>
                  <a:chOff x="5253671" y="5473918"/>
                  <a:chExt cx="3421947" cy="2588797"/>
                </a:xfrm>
              </p:grpSpPr>
              <p:pic>
                <p:nvPicPr>
                  <p:cNvPr id="33" name="图片 32">
                    <a:extLst>
                      <a:ext uri="{FF2B5EF4-FFF2-40B4-BE49-F238E27FC236}">
                        <a16:creationId xmlns:a16="http://schemas.microsoft.com/office/drawing/2014/main" id="{968612A4-E040-45BD-B427-53C3B2DE04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21767" y="6572842"/>
                    <a:ext cx="759062" cy="1354181"/>
                  </a:xfrm>
                  <a:prstGeom prst="rect">
                    <a:avLst/>
                  </a:prstGeom>
                </p:spPr>
              </p:pic>
              <p:pic>
                <p:nvPicPr>
                  <p:cNvPr id="34" name="图片 33">
                    <a:extLst>
                      <a:ext uri="{FF2B5EF4-FFF2-40B4-BE49-F238E27FC236}">
                        <a16:creationId xmlns:a16="http://schemas.microsoft.com/office/drawing/2014/main" id="{17A57F28-0B90-419D-A461-5B0E2EDFB9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58210" y="6539389"/>
                    <a:ext cx="679833" cy="1523326"/>
                  </a:xfrm>
                  <a:prstGeom prst="rect">
                    <a:avLst/>
                  </a:prstGeom>
                </p:spPr>
              </p:pic>
              <p:pic>
                <p:nvPicPr>
                  <p:cNvPr id="35" name="图片 34">
                    <a:extLst>
                      <a:ext uri="{FF2B5EF4-FFF2-40B4-BE49-F238E27FC236}">
                        <a16:creationId xmlns:a16="http://schemas.microsoft.com/office/drawing/2014/main" id="{BD2B33F8-594D-4509-980F-E6FF80B19A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53671" y="5473918"/>
                    <a:ext cx="3070896" cy="1099905"/>
                  </a:xfrm>
                  <a:prstGeom prst="rect">
                    <a:avLst/>
                  </a:prstGeom>
                </p:spPr>
              </p:pic>
              <p:pic>
                <p:nvPicPr>
                  <p:cNvPr id="36" name="图片 35">
                    <a:extLst>
                      <a:ext uri="{FF2B5EF4-FFF2-40B4-BE49-F238E27FC236}">
                        <a16:creationId xmlns:a16="http://schemas.microsoft.com/office/drawing/2014/main" id="{EA3CAAC1-F9C3-4DAD-972D-A54FCCD92B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7133" y="6609373"/>
                    <a:ext cx="1868485" cy="11823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08C0D89D-A920-4193-8172-9A124D5ABFEB}"/>
                  </a:ext>
                </a:extLst>
              </p:cNvPr>
              <p:cNvSpPr/>
              <p:nvPr/>
            </p:nvSpPr>
            <p:spPr>
              <a:xfrm>
                <a:off x="7752150" y="3785921"/>
                <a:ext cx="787078" cy="78707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56" name="图片 55">
                <a:extLst>
                  <a:ext uri="{FF2B5EF4-FFF2-40B4-BE49-F238E27FC236}">
                    <a16:creationId xmlns:a16="http://schemas.microsoft.com/office/drawing/2014/main" id="{32C56DEF-9B54-4718-B3A1-BC05B418E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720474" y="3757210"/>
                <a:ext cx="852996" cy="877938"/>
              </a:xfrm>
              <a:prstGeom prst="rect">
                <a:avLst/>
              </a:prstGeom>
            </p:spPr>
          </p:pic>
        </p:grp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7F665346-95C7-4ADB-940F-4A6332333786}"/>
              </a:ext>
            </a:extLst>
          </p:cNvPr>
          <p:cNvGrpSpPr/>
          <p:nvPr/>
        </p:nvGrpSpPr>
        <p:grpSpPr>
          <a:xfrm>
            <a:off x="9322911" y="605231"/>
            <a:ext cx="794142" cy="651322"/>
            <a:chOff x="9806221" y="811793"/>
            <a:chExt cx="683216" cy="560344"/>
          </a:xfrm>
        </p:grpSpPr>
        <p:sp>
          <p:nvSpPr>
            <p:cNvPr id="59" name="淘宝网chenying0907出品 10">
              <a:extLst>
                <a:ext uri="{FF2B5EF4-FFF2-40B4-BE49-F238E27FC236}">
                  <a16:creationId xmlns:a16="http://schemas.microsoft.com/office/drawing/2014/main" id="{F47E752D-FCA4-4CB6-9C4E-61697B2DD4D5}"/>
                </a:ext>
              </a:extLst>
            </p:cNvPr>
            <p:cNvSpPr/>
            <p:nvPr/>
          </p:nvSpPr>
          <p:spPr>
            <a:xfrm rot="2700000">
              <a:off x="9806221" y="1023026"/>
              <a:ext cx="167825" cy="167825"/>
            </a:xfrm>
            <a:custGeom>
              <a:avLst/>
              <a:gdLst>
                <a:gd name="connsiteX0" fmla="*/ 0 w 667657"/>
                <a:gd name="connsiteY0" fmla="*/ 0 h 667657"/>
                <a:gd name="connsiteX1" fmla="*/ 667657 w 667657"/>
                <a:gd name="connsiteY1" fmla="*/ 0 h 667657"/>
                <a:gd name="connsiteX2" fmla="*/ 667657 w 667657"/>
                <a:gd name="connsiteY2" fmla="*/ 667657 h 667657"/>
                <a:gd name="connsiteX3" fmla="*/ 0 w 667657"/>
                <a:gd name="connsiteY3" fmla="*/ 667657 h 667657"/>
                <a:gd name="connsiteX4" fmla="*/ 0 w 667657"/>
                <a:gd name="connsiteY4" fmla="*/ 0 h 667657"/>
                <a:gd name="connsiteX0" fmla="*/ 0 w 667657"/>
                <a:gd name="connsiteY0" fmla="*/ 667657 h 759097"/>
                <a:gd name="connsiteX1" fmla="*/ 0 w 667657"/>
                <a:gd name="connsiteY1" fmla="*/ 0 h 759097"/>
                <a:gd name="connsiteX2" fmla="*/ 667657 w 667657"/>
                <a:gd name="connsiteY2" fmla="*/ 0 h 759097"/>
                <a:gd name="connsiteX3" fmla="*/ 667657 w 667657"/>
                <a:gd name="connsiteY3" fmla="*/ 667657 h 759097"/>
                <a:gd name="connsiteX4" fmla="*/ 91440 w 667657"/>
                <a:gd name="connsiteY4" fmla="*/ 759097 h 759097"/>
                <a:gd name="connsiteX0" fmla="*/ 0 w 667657"/>
                <a:gd name="connsiteY0" fmla="*/ 0 h 759097"/>
                <a:gd name="connsiteX1" fmla="*/ 667657 w 667657"/>
                <a:gd name="connsiteY1" fmla="*/ 0 h 759097"/>
                <a:gd name="connsiteX2" fmla="*/ 667657 w 667657"/>
                <a:gd name="connsiteY2" fmla="*/ 667657 h 759097"/>
                <a:gd name="connsiteX3" fmla="*/ 91440 w 667657"/>
                <a:gd name="connsiteY3" fmla="*/ 759097 h 759097"/>
                <a:gd name="connsiteX0" fmla="*/ 0 w 667657"/>
                <a:gd name="connsiteY0" fmla="*/ 0 h 667657"/>
                <a:gd name="connsiteX1" fmla="*/ 667657 w 667657"/>
                <a:gd name="connsiteY1" fmla="*/ 0 h 667657"/>
                <a:gd name="connsiteX2" fmla="*/ 667657 w 667657"/>
                <a:gd name="connsiteY2" fmla="*/ 667657 h 66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7657" h="667657">
                  <a:moveTo>
                    <a:pt x="0" y="0"/>
                  </a:moveTo>
                  <a:lnTo>
                    <a:pt x="667657" y="0"/>
                  </a:lnTo>
                  <a:lnTo>
                    <a:pt x="667657" y="667657"/>
                  </a:lnTo>
                </a:path>
              </a:pathLst>
            </a:custGeom>
            <a:noFill/>
            <a:ln w="38100" cap="rnd">
              <a:solidFill>
                <a:srgbClr val="0070C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淘宝网chenying0907出品 10">
              <a:extLst>
                <a:ext uri="{FF2B5EF4-FFF2-40B4-BE49-F238E27FC236}">
                  <a16:creationId xmlns:a16="http://schemas.microsoft.com/office/drawing/2014/main" id="{78A2454F-06E5-4792-9FC0-4CC93767E9B7}"/>
                </a:ext>
              </a:extLst>
            </p:cNvPr>
            <p:cNvSpPr/>
            <p:nvPr/>
          </p:nvSpPr>
          <p:spPr>
            <a:xfrm rot="2700000">
              <a:off x="9929093" y="811793"/>
              <a:ext cx="560344" cy="560344"/>
            </a:xfrm>
            <a:custGeom>
              <a:avLst/>
              <a:gdLst>
                <a:gd name="connsiteX0" fmla="*/ 0 w 667657"/>
                <a:gd name="connsiteY0" fmla="*/ 0 h 667657"/>
                <a:gd name="connsiteX1" fmla="*/ 667657 w 667657"/>
                <a:gd name="connsiteY1" fmla="*/ 0 h 667657"/>
                <a:gd name="connsiteX2" fmla="*/ 667657 w 667657"/>
                <a:gd name="connsiteY2" fmla="*/ 667657 h 667657"/>
                <a:gd name="connsiteX3" fmla="*/ 0 w 667657"/>
                <a:gd name="connsiteY3" fmla="*/ 667657 h 667657"/>
                <a:gd name="connsiteX4" fmla="*/ 0 w 667657"/>
                <a:gd name="connsiteY4" fmla="*/ 0 h 667657"/>
                <a:gd name="connsiteX0" fmla="*/ 0 w 667657"/>
                <a:gd name="connsiteY0" fmla="*/ 667657 h 759097"/>
                <a:gd name="connsiteX1" fmla="*/ 0 w 667657"/>
                <a:gd name="connsiteY1" fmla="*/ 0 h 759097"/>
                <a:gd name="connsiteX2" fmla="*/ 667657 w 667657"/>
                <a:gd name="connsiteY2" fmla="*/ 0 h 759097"/>
                <a:gd name="connsiteX3" fmla="*/ 667657 w 667657"/>
                <a:gd name="connsiteY3" fmla="*/ 667657 h 759097"/>
                <a:gd name="connsiteX4" fmla="*/ 91440 w 667657"/>
                <a:gd name="connsiteY4" fmla="*/ 759097 h 759097"/>
                <a:gd name="connsiteX0" fmla="*/ 0 w 667657"/>
                <a:gd name="connsiteY0" fmla="*/ 0 h 759097"/>
                <a:gd name="connsiteX1" fmla="*/ 667657 w 667657"/>
                <a:gd name="connsiteY1" fmla="*/ 0 h 759097"/>
                <a:gd name="connsiteX2" fmla="*/ 667657 w 667657"/>
                <a:gd name="connsiteY2" fmla="*/ 667657 h 759097"/>
                <a:gd name="connsiteX3" fmla="*/ 91440 w 667657"/>
                <a:gd name="connsiteY3" fmla="*/ 759097 h 759097"/>
                <a:gd name="connsiteX0" fmla="*/ 0 w 667657"/>
                <a:gd name="connsiteY0" fmla="*/ 0 h 667657"/>
                <a:gd name="connsiteX1" fmla="*/ 667657 w 667657"/>
                <a:gd name="connsiteY1" fmla="*/ 0 h 667657"/>
                <a:gd name="connsiteX2" fmla="*/ 667657 w 667657"/>
                <a:gd name="connsiteY2" fmla="*/ 667657 h 66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7657" h="667657">
                  <a:moveTo>
                    <a:pt x="0" y="0"/>
                  </a:moveTo>
                  <a:lnTo>
                    <a:pt x="667657" y="0"/>
                  </a:lnTo>
                  <a:lnTo>
                    <a:pt x="667657" y="667657"/>
                  </a:lnTo>
                </a:path>
              </a:pathLst>
            </a:custGeom>
            <a:noFill/>
            <a:ln w="38100" cap="rnd">
              <a:solidFill>
                <a:srgbClr val="0070C0">
                  <a:alpha val="2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2" name="淘宝网chenying0907出品 28">
            <a:extLst>
              <a:ext uri="{FF2B5EF4-FFF2-40B4-BE49-F238E27FC236}">
                <a16:creationId xmlns:a16="http://schemas.microsoft.com/office/drawing/2014/main" id="{570810BD-608E-460D-A531-4A48652A60BF}"/>
              </a:ext>
            </a:extLst>
          </p:cNvPr>
          <p:cNvSpPr/>
          <p:nvPr/>
        </p:nvSpPr>
        <p:spPr>
          <a:xfrm rot="2700000">
            <a:off x="2216604" y="537558"/>
            <a:ext cx="786674" cy="786668"/>
          </a:xfrm>
          <a:custGeom>
            <a:avLst/>
            <a:gdLst>
              <a:gd name="connsiteX0" fmla="*/ 0 w 1032730"/>
              <a:gd name="connsiteY0" fmla="*/ 0 h 1032730"/>
              <a:gd name="connsiteX1" fmla="*/ 174293 w 1032730"/>
              <a:gd name="connsiteY1" fmla="*/ 0 h 1032730"/>
              <a:gd name="connsiteX2" fmla="*/ 174293 w 1032730"/>
              <a:gd name="connsiteY2" fmla="*/ 858436 h 1032730"/>
              <a:gd name="connsiteX3" fmla="*/ 1032730 w 1032730"/>
              <a:gd name="connsiteY3" fmla="*/ 858436 h 1032730"/>
              <a:gd name="connsiteX4" fmla="*/ 1032730 w 1032730"/>
              <a:gd name="connsiteY4" fmla="*/ 1032730 h 1032730"/>
              <a:gd name="connsiteX5" fmla="*/ 0 w 1032730"/>
              <a:gd name="connsiteY5" fmla="*/ 1032730 h 1032730"/>
              <a:gd name="connsiteX0" fmla="*/ 174293 w 1032730"/>
              <a:gd name="connsiteY0" fmla="*/ 858436 h 1032730"/>
              <a:gd name="connsiteX1" fmla="*/ 1032730 w 1032730"/>
              <a:gd name="connsiteY1" fmla="*/ 858436 h 1032730"/>
              <a:gd name="connsiteX2" fmla="*/ 1032730 w 1032730"/>
              <a:gd name="connsiteY2" fmla="*/ 1032730 h 1032730"/>
              <a:gd name="connsiteX3" fmla="*/ 0 w 1032730"/>
              <a:gd name="connsiteY3" fmla="*/ 1032730 h 1032730"/>
              <a:gd name="connsiteX4" fmla="*/ 0 w 1032730"/>
              <a:gd name="connsiteY4" fmla="*/ 0 h 1032730"/>
              <a:gd name="connsiteX5" fmla="*/ 174293 w 1032730"/>
              <a:gd name="connsiteY5" fmla="*/ 0 h 1032730"/>
              <a:gd name="connsiteX6" fmla="*/ 265733 w 1032730"/>
              <a:gd name="connsiteY6" fmla="*/ 949876 h 1032730"/>
              <a:gd name="connsiteX0" fmla="*/ 1032730 w 1032730"/>
              <a:gd name="connsiteY0" fmla="*/ 858436 h 1032730"/>
              <a:gd name="connsiteX1" fmla="*/ 1032730 w 1032730"/>
              <a:gd name="connsiteY1" fmla="*/ 1032730 h 1032730"/>
              <a:gd name="connsiteX2" fmla="*/ 0 w 1032730"/>
              <a:gd name="connsiteY2" fmla="*/ 1032730 h 1032730"/>
              <a:gd name="connsiteX3" fmla="*/ 0 w 1032730"/>
              <a:gd name="connsiteY3" fmla="*/ 0 h 1032730"/>
              <a:gd name="connsiteX4" fmla="*/ 174293 w 1032730"/>
              <a:gd name="connsiteY4" fmla="*/ 0 h 1032730"/>
              <a:gd name="connsiteX5" fmla="*/ 265733 w 1032730"/>
              <a:gd name="connsiteY5" fmla="*/ 949876 h 1032730"/>
              <a:gd name="connsiteX0" fmla="*/ 1032730 w 1032730"/>
              <a:gd name="connsiteY0" fmla="*/ 858436 h 1032730"/>
              <a:gd name="connsiteX1" fmla="*/ 1032730 w 1032730"/>
              <a:gd name="connsiteY1" fmla="*/ 1032730 h 1032730"/>
              <a:gd name="connsiteX2" fmla="*/ 0 w 1032730"/>
              <a:gd name="connsiteY2" fmla="*/ 1032730 h 1032730"/>
              <a:gd name="connsiteX3" fmla="*/ 0 w 1032730"/>
              <a:gd name="connsiteY3" fmla="*/ 0 h 1032730"/>
              <a:gd name="connsiteX4" fmla="*/ 174293 w 1032730"/>
              <a:gd name="connsiteY4" fmla="*/ 0 h 103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730" h="1032730">
                <a:moveTo>
                  <a:pt x="1032730" y="858436"/>
                </a:moveTo>
                <a:lnTo>
                  <a:pt x="1032730" y="1032730"/>
                </a:lnTo>
                <a:lnTo>
                  <a:pt x="0" y="1032730"/>
                </a:lnTo>
                <a:lnTo>
                  <a:pt x="0" y="0"/>
                </a:lnTo>
                <a:lnTo>
                  <a:pt x="174293" y="0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6CE47C3F-B4E4-43B0-B201-8083DE09F850}"/>
              </a:ext>
            </a:extLst>
          </p:cNvPr>
          <p:cNvGrpSpPr/>
          <p:nvPr/>
        </p:nvGrpSpPr>
        <p:grpSpPr>
          <a:xfrm>
            <a:off x="2631988" y="1352511"/>
            <a:ext cx="4367049" cy="2984139"/>
            <a:chOff x="2557313" y="1487907"/>
            <a:chExt cx="4367049" cy="298413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0AA4C8-0A9E-4E21-9E5E-4446DE75F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404" y="2877180"/>
              <a:ext cx="1624905" cy="1594866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4FFEF1B-2BF6-4372-9D6B-99479F13D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69379">
              <a:off x="2812289" y="2026203"/>
              <a:ext cx="1298394" cy="1470804"/>
            </a:xfrm>
            <a:prstGeom prst="rect">
              <a:avLst/>
            </a:prstGeom>
          </p:spPr>
        </p:pic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923D1173-5952-4C4E-A5C3-2B2C0F91B9BB}"/>
                </a:ext>
              </a:extLst>
            </p:cNvPr>
            <p:cNvGrpSpPr/>
            <p:nvPr/>
          </p:nvGrpSpPr>
          <p:grpSpPr>
            <a:xfrm>
              <a:off x="2557313" y="1487907"/>
              <a:ext cx="4367049" cy="2875368"/>
              <a:chOff x="2575482" y="1442022"/>
              <a:chExt cx="5281581" cy="3477517"/>
            </a:xfrm>
          </p:grpSpPr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07D867FE-F87F-4840-A13E-3FF9D1E4C74E}"/>
                  </a:ext>
                </a:extLst>
              </p:cNvPr>
              <p:cNvGrpSpPr/>
              <p:nvPr/>
            </p:nvGrpSpPr>
            <p:grpSpPr>
              <a:xfrm>
                <a:off x="2575482" y="1442022"/>
                <a:ext cx="5281581" cy="3477517"/>
                <a:chOff x="3257223" y="3196641"/>
                <a:chExt cx="3684581" cy="2426015"/>
              </a:xfrm>
            </p:grpSpPr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00C51655-ACDE-4857-87F9-5070083B1804}"/>
                    </a:ext>
                  </a:extLst>
                </p:cNvPr>
                <p:cNvSpPr/>
                <p:nvPr/>
              </p:nvSpPr>
              <p:spPr>
                <a:xfrm>
                  <a:off x="4149298" y="3668601"/>
                  <a:ext cx="1719068" cy="1719068"/>
                </a:xfrm>
                <a:prstGeom prst="ellipse">
                  <a:avLst/>
                </a:prstGeom>
                <a:solidFill>
                  <a:srgbClr val="F7BD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pic>
              <p:nvPicPr>
                <p:cNvPr id="70" name="图片 69">
                  <a:extLst>
                    <a:ext uri="{FF2B5EF4-FFF2-40B4-BE49-F238E27FC236}">
                      <a16:creationId xmlns:a16="http://schemas.microsoft.com/office/drawing/2014/main" id="{38266A9B-7BFD-47A4-9FCC-FD4FCB8A1F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7223" y="3196641"/>
                  <a:ext cx="3684581" cy="2426015"/>
                </a:xfrm>
                <a:prstGeom prst="rect">
                  <a:avLst/>
                </a:prstGeom>
              </p:spPr>
            </p:pic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509D4E33-A744-4CD5-81A2-E55CF467B95E}"/>
                  </a:ext>
                </a:extLst>
              </p:cNvPr>
              <p:cNvGrpSpPr/>
              <p:nvPr/>
            </p:nvGrpSpPr>
            <p:grpSpPr>
              <a:xfrm>
                <a:off x="4251411" y="2238106"/>
                <a:ext cx="1724654" cy="2131966"/>
                <a:chOff x="6383796" y="1181424"/>
                <a:chExt cx="2443866" cy="3021035"/>
              </a:xfrm>
            </p:grpSpPr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089F5FD9-F352-4010-A854-3305FBE07F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5140" y="1181424"/>
                  <a:ext cx="1497108" cy="2136008"/>
                </a:xfrm>
                <a:prstGeom prst="rect">
                  <a:avLst/>
                </a:prstGeom>
              </p:spPr>
            </p:pic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BFE42660-438E-4905-9E65-CD509EFCBB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50404" y="1462644"/>
                  <a:ext cx="1077258" cy="1599644"/>
                </a:xfrm>
                <a:prstGeom prst="rect">
                  <a:avLst/>
                </a:prstGeom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E8AB7E20-924C-467C-ABB7-6B09080282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3796" y="3119966"/>
                  <a:ext cx="1231799" cy="989624"/>
                </a:xfrm>
                <a:prstGeom prst="rect">
                  <a:avLst/>
                </a:prstGeom>
              </p:spPr>
            </p:pic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CA352A3D-6498-4ED0-BD3B-0B21BF87F7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4250" y="2973944"/>
                  <a:ext cx="1228515" cy="1228515"/>
                </a:xfrm>
                <a:prstGeom prst="rect">
                  <a:avLst/>
                </a:prstGeom>
              </p:spPr>
            </p:pic>
          </p:grp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1E207FF0-127F-495A-B6F6-1FA2803F247A}"/>
                  </a:ext>
                </a:extLst>
              </p:cNvPr>
              <p:cNvSpPr/>
              <p:nvPr/>
            </p:nvSpPr>
            <p:spPr>
              <a:xfrm>
                <a:off x="3353121" y="2762449"/>
                <a:ext cx="787078" cy="787078"/>
              </a:xfrm>
              <a:prstGeom prst="ellipse">
                <a:avLst/>
              </a:prstGeom>
              <a:solidFill>
                <a:srgbClr val="E68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54D4DBCC-4B62-4141-A433-1BA49BD3B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16676" y="2885574"/>
                <a:ext cx="852996" cy="578642"/>
              </a:xfrm>
              <a:prstGeom prst="rect">
                <a:avLst/>
              </a:prstGeom>
            </p:spPr>
          </p:pic>
        </p:grpSp>
      </p:grpSp>
      <p:sp>
        <p:nvSpPr>
          <p:cNvPr id="85" name="淘宝网chenying0907出品 23">
            <a:extLst>
              <a:ext uri="{FF2B5EF4-FFF2-40B4-BE49-F238E27FC236}">
                <a16:creationId xmlns:a16="http://schemas.microsoft.com/office/drawing/2014/main" id="{6B7E37BA-C64C-4773-9CD7-C43AD549A6CB}"/>
              </a:ext>
            </a:extLst>
          </p:cNvPr>
          <p:cNvSpPr/>
          <p:nvPr/>
        </p:nvSpPr>
        <p:spPr>
          <a:xfrm rot="2664103">
            <a:off x="10709131" y="5279681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6" name="淘宝网chenying0907出品 24">
            <a:extLst>
              <a:ext uri="{FF2B5EF4-FFF2-40B4-BE49-F238E27FC236}">
                <a16:creationId xmlns:a16="http://schemas.microsoft.com/office/drawing/2014/main" id="{2F63CD31-5561-4348-9525-E59071996FD3}"/>
              </a:ext>
            </a:extLst>
          </p:cNvPr>
          <p:cNvSpPr/>
          <p:nvPr/>
        </p:nvSpPr>
        <p:spPr>
          <a:xfrm rot="20599068">
            <a:off x="11226878" y="6251884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7" name="淘宝网chenying0907出品 25">
            <a:extLst>
              <a:ext uri="{FF2B5EF4-FFF2-40B4-BE49-F238E27FC236}">
                <a16:creationId xmlns:a16="http://schemas.microsoft.com/office/drawing/2014/main" id="{F221B0E4-F8C4-4640-AED1-4697055C9663}"/>
              </a:ext>
            </a:extLst>
          </p:cNvPr>
          <p:cNvSpPr/>
          <p:nvPr/>
        </p:nvSpPr>
        <p:spPr>
          <a:xfrm rot="263506">
            <a:off x="646184" y="3050620"/>
            <a:ext cx="619331" cy="53390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8" name="淘宝网chenying0907出品 26">
            <a:extLst>
              <a:ext uri="{FF2B5EF4-FFF2-40B4-BE49-F238E27FC236}">
                <a16:creationId xmlns:a16="http://schemas.microsoft.com/office/drawing/2014/main" id="{6AE0F07A-AF5B-4B75-B1F4-47F36377A035}"/>
              </a:ext>
            </a:extLst>
          </p:cNvPr>
          <p:cNvSpPr/>
          <p:nvPr/>
        </p:nvSpPr>
        <p:spPr>
          <a:xfrm rot="2525770">
            <a:off x="11561194" y="5591026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9" name="淘宝网chenying0907出品 35">
            <a:extLst>
              <a:ext uri="{FF2B5EF4-FFF2-40B4-BE49-F238E27FC236}">
                <a16:creationId xmlns:a16="http://schemas.microsoft.com/office/drawing/2014/main" id="{EDBC0CDE-0DD6-43A8-B181-75FE9BFA557B}"/>
              </a:ext>
            </a:extLst>
          </p:cNvPr>
          <p:cNvSpPr/>
          <p:nvPr/>
        </p:nvSpPr>
        <p:spPr>
          <a:xfrm rot="4274105">
            <a:off x="227074" y="1532422"/>
            <a:ext cx="1591078" cy="1371618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1D8670E9-39BC-4DB0-AB03-B79E95B10B5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33041" y="275753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87ACC8B-17B3-49D9-BE0A-E004C3F2DEC8}"/>
              </a:ext>
            </a:extLst>
          </p:cNvPr>
          <p:cNvGrpSpPr/>
          <p:nvPr/>
        </p:nvGrpSpPr>
        <p:grpSpPr>
          <a:xfrm>
            <a:off x="2635283" y="942305"/>
            <a:ext cx="7307369" cy="4811344"/>
            <a:chOff x="3341338" y="4201060"/>
            <a:chExt cx="2680589" cy="176496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3E0D5DD-AC27-4B48-850D-5A48A621853F}"/>
                </a:ext>
              </a:extLst>
            </p:cNvPr>
            <p:cNvGrpSpPr/>
            <p:nvPr/>
          </p:nvGrpSpPr>
          <p:grpSpPr>
            <a:xfrm>
              <a:off x="3341338" y="4201060"/>
              <a:ext cx="2680589" cy="1764963"/>
              <a:chOff x="3257224" y="3196641"/>
              <a:chExt cx="3684580" cy="2426015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27A2CF19-F2E3-473E-85B8-A95239CD80DA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19EFDD84-55AD-4234-8B0E-356007DE6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4" y="3196641"/>
                <a:ext cx="3684580" cy="2426015"/>
              </a:xfrm>
              <a:prstGeom prst="rect">
                <a:avLst/>
              </a:prstGeom>
            </p:spPr>
          </p:pic>
        </p:grpSp>
        <p:sp>
          <p:nvSpPr>
            <p:cNvPr id="4" name="淘宝网chenying0907出品 27">
              <a:extLst>
                <a:ext uri="{FF2B5EF4-FFF2-40B4-BE49-F238E27FC236}">
                  <a16:creationId xmlns:a16="http://schemas.microsoft.com/office/drawing/2014/main" id="{10A1EE17-F58C-498D-A8C8-D433FA889931}"/>
                </a:ext>
              </a:extLst>
            </p:cNvPr>
            <p:cNvSpPr txBox="1"/>
            <p:nvPr/>
          </p:nvSpPr>
          <p:spPr>
            <a:xfrm>
              <a:off x="4124583" y="4864720"/>
              <a:ext cx="970964" cy="575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88900" dist="38100" dir="2700000" algn="tl">
                      <a:srgbClr val="000000">
                        <a:alpha val="82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创业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96AECEE-EE97-49DB-B0E0-1FEACBE65EC7}"/>
              </a:ext>
            </a:extLst>
          </p:cNvPr>
          <p:cNvGrpSpPr/>
          <p:nvPr/>
        </p:nvGrpSpPr>
        <p:grpSpPr>
          <a:xfrm>
            <a:off x="2635283" y="942305"/>
            <a:ext cx="7307369" cy="4811344"/>
            <a:chOff x="3341338" y="4201060"/>
            <a:chExt cx="2680589" cy="176496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F059D38-8016-42CF-B9E0-9C1CD499F878}"/>
                </a:ext>
              </a:extLst>
            </p:cNvPr>
            <p:cNvGrpSpPr/>
            <p:nvPr/>
          </p:nvGrpSpPr>
          <p:grpSpPr>
            <a:xfrm>
              <a:off x="3341338" y="4201060"/>
              <a:ext cx="2680589" cy="1764963"/>
              <a:chOff x="3257224" y="3196641"/>
              <a:chExt cx="3684580" cy="2426015"/>
            </a:xfrm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948971A5-41FF-4C53-8DE6-A822C4B844EE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42F53E7-2A56-4DD2-A045-D58B92E21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4" y="3196641"/>
                <a:ext cx="3684580" cy="2426015"/>
              </a:xfrm>
              <a:prstGeom prst="rect">
                <a:avLst/>
              </a:prstGeom>
            </p:spPr>
          </p:pic>
        </p:grpSp>
        <p:sp>
          <p:nvSpPr>
            <p:cNvPr id="9" name="淘宝网chenying0907出品 27">
              <a:extLst>
                <a:ext uri="{FF2B5EF4-FFF2-40B4-BE49-F238E27FC236}">
                  <a16:creationId xmlns:a16="http://schemas.microsoft.com/office/drawing/2014/main" id="{98AC9B94-E690-4735-B04D-9A6A53CD815F}"/>
                </a:ext>
              </a:extLst>
            </p:cNvPr>
            <p:cNvSpPr txBox="1"/>
            <p:nvPr/>
          </p:nvSpPr>
          <p:spPr>
            <a:xfrm>
              <a:off x="4251598" y="4746172"/>
              <a:ext cx="716933" cy="8129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88900" dist="38100" dir="2700000" algn="tl">
                      <a:srgbClr val="000000">
                        <a:alpha val="82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没</a:t>
              </a:r>
            </a:p>
          </p:txBody>
        </p:sp>
      </p:grpSp>
      <p:sp>
        <p:nvSpPr>
          <p:cNvPr id="189" name="淘宝网chenying0907出品 24">
            <a:extLst>
              <a:ext uri="{FF2B5EF4-FFF2-40B4-BE49-F238E27FC236}">
                <a16:creationId xmlns:a16="http://schemas.microsoft.com/office/drawing/2014/main" id="{0CFC2E79-D543-4DFA-9DCA-CE4DA5CD5861}"/>
              </a:ext>
            </a:extLst>
          </p:cNvPr>
          <p:cNvSpPr/>
          <p:nvPr/>
        </p:nvSpPr>
        <p:spPr>
          <a:xfrm rot="20599068">
            <a:off x="9894647" y="5409980"/>
            <a:ext cx="276444" cy="238314"/>
          </a:xfrm>
          <a:prstGeom prst="triangle">
            <a:avLst/>
          </a:prstGeom>
          <a:solidFill>
            <a:srgbClr val="D54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0" name="淘宝网chenying0907出品 25">
            <a:extLst>
              <a:ext uri="{FF2B5EF4-FFF2-40B4-BE49-F238E27FC236}">
                <a16:creationId xmlns:a16="http://schemas.microsoft.com/office/drawing/2014/main" id="{630DABC1-A377-42CE-B657-3A6E6435AC1F}"/>
              </a:ext>
            </a:extLst>
          </p:cNvPr>
          <p:cNvSpPr/>
          <p:nvPr/>
        </p:nvSpPr>
        <p:spPr>
          <a:xfrm rot="263506">
            <a:off x="10428189" y="3226652"/>
            <a:ext cx="619331" cy="53390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1" name="淘宝网chenying0907出品 26">
            <a:extLst>
              <a:ext uri="{FF2B5EF4-FFF2-40B4-BE49-F238E27FC236}">
                <a16:creationId xmlns:a16="http://schemas.microsoft.com/office/drawing/2014/main" id="{96DB783F-6F66-415D-8A69-57301AF89238}"/>
              </a:ext>
            </a:extLst>
          </p:cNvPr>
          <p:cNvSpPr/>
          <p:nvPr/>
        </p:nvSpPr>
        <p:spPr>
          <a:xfrm rot="2525770">
            <a:off x="11413501" y="4355537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2" name="淘宝网chenying0907出品 32">
            <a:extLst>
              <a:ext uri="{FF2B5EF4-FFF2-40B4-BE49-F238E27FC236}">
                <a16:creationId xmlns:a16="http://schemas.microsoft.com/office/drawing/2014/main" id="{6EA96D5B-72DB-4416-A818-82538F9D0238}"/>
              </a:ext>
            </a:extLst>
          </p:cNvPr>
          <p:cNvSpPr/>
          <p:nvPr/>
        </p:nvSpPr>
        <p:spPr>
          <a:xfrm rot="1144664">
            <a:off x="11326478" y="2294107"/>
            <a:ext cx="373652" cy="3221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3" name="淘宝网chenying0907出品 35">
            <a:extLst>
              <a:ext uri="{FF2B5EF4-FFF2-40B4-BE49-F238E27FC236}">
                <a16:creationId xmlns:a16="http://schemas.microsoft.com/office/drawing/2014/main" id="{57CD71E3-0390-4771-B8C1-812C7BC08FE8}"/>
              </a:ext>
            </a:extLst>
          </p:cNvPr>
          <p:cNvSpPr/>
          <p:nvPr/>
        </p:nvSpPr>
        <p:spPr>
          <a:xfrm rot="4274105">
            <a:off x="10491190" y="4582828"/>
            <a:ext cx="1591078" cy="1371618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4" name="淘宝网chenying0907出品 30">
            <a:extLst>
              <a:ext uri="{FF2B5EF4-FFF2-40B4-BE49-F238E27FC236}">
                <a16:creationId xmlns:a16="http://schemas.microsoft.com/office/drawing/2014/main" id="{46439F1D-7689-4F97-946C-F00C40ED53BE}"/>
              </a:ext>
            </a:extLst>
          </p:cNvPr>
          <p:cNvSpPr/>
          <p:nvPr/>
        </p:nvSpPr>
        <p:spPr>
          <a:xfrm rot="883985">
            <a:off x="2414661" y="2828132"/>
            <a:ext cx="239077" cy="20610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5" name="淘宝网chenying0907出品 31">
            <a:extLst>
              <a:ext uri="{FF2B5EF4-FFF2-40B4-BE49-F238E27FC236}">
                <a16:creationId xmlns:a16="http://schemas.microsoft.com/office/drawing/2014/main" id="{E7731DDD-8405-4566-BE87-4900831835B2}"/>
              </a:ext>
            </a:extLst>
          </p:cNvPr>
          <p:cNvSpPr/>
          <p:nvPr/>
        </p:nvSpPr>
        <p:spPr>
          <a:xfrm rot="20608842">
            <a:off x="1662545" y="1152473"/>
            <a:ext cx="546094" cy="470771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D54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6" name="淘宝网chenying0907出品 35">
            <a:extLst>
              <a:ext uri="{FF2B5EF4-FFF2-40B4-BE49-F238E27FC236}">
                <a16:creationId xmlns:a16="http://schemas.microsoft.com/office/drawing/2014/main" id="{62430D0A-9D03-4C0E-A1E6-DFE0F67B8F38}"/>
              </a:ext>
            </a:extLst>
          </p:cNvPr>
          <p:cNvSpPr/>
          <p:nvPr/>
        </p:nvSpPr>
        <p:spPr>
          <a:xfrm rot="4274105">
            <a:off x="942654" y="3659814"/>
            <a:ext cx="2999117" cy="2585444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7" name="淘宝网chenying0907出品 23">
            <a:extLst>
              <a:ext uri="{FF2B5EF4-FFF2-40B4-BE49-F238E27FC236}">
                <a16:creationId xmlns:a16="http://schemas.microsoft.com/office/drawing/2014/main" id="{A62D1B9F-9D0D-422C-9AFB-DCD8B25A6783}"/>
              </a:ext>
            </a:extLst>
          </p:cNvPr>
          <p:cNvSpPr/>
          <p:nvPr/>
        </p:nvSpPr>
        <p:spPr>
          <a:xfrm rot="2664103">
            <a:off x="1447345" y="3654100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0D6587B-994B-4F09-8735-A9D589D80BB0}"/>
              </a:ext>
            </a:extLst>
          </p:cNvPr>
          <p:cNvGrpSpPr/>
          <p:nvPr/>
        </p:nvGrpSpPr>
        <p:grpSpPr>
          <a:xfrm>
            <a:off x="820800" y="3420000"/>
            <a:ext cx="2700762" cy="1883827"/>
            <a:chOff x="656450" y="3426590"/>
            <a:chExt cx="2700762" cy="1883827"/>
          </a:xfrm>
        </p:grpSpPr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0386EEA5-566F-499F-AE2A-B0C2768D8A7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595732" flipH="1">
              <a:off x="848479" y="3429997"/>
              <a:ext cx="2438400" cy="1677987"/>
              <a:chOff x="547" y="551"/>
              <a:chExt cx="1536" cy="10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DA65495F-0F9D-44F0-9F8C-98C27FA82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" y="633"/>
                <a:ext cx="1446" cy="933"/>
              </a:xfrm>
              <a:custGeom>
                <a:avLst/>
                <a:gdLst>
                  <a:gd name="T0" fmla="*/ 1446 w 1446"/>
                  <a:gd name="T1" fmla="*/ 402 h 933"/>
                  <a:gd name="T2" fmla="*/ 1438 w 1446"/>
                  <a:gd name="T3" fmla="*/ 360 h 933"/>
                  <a:gd name="T4" fmla="*/ 1424 w 1446"/>
                  <a:gd name="T5" fmla="*/ 308 h 933"/>
                  <a:gd name="T6" fmla="*/ 1392 w 1446"/>
                  <a:gd name="T7" fmla="*/ 246 h 933"/>
                  <a:gd name="T8" fmla="*/ 1370 w 1446"/>
                  <a:gd name="T9" fmla="*/ 214 h 933"/>
                  <a:gd name="T10" fmla="*/ 1322 w 1446"/>
                  <a:gd name="T11" fmla="*/ 162 h 933"/>
                  <a:gd name="T12" fmla="*/ 1268 w 1446"/>
                  <a:gd name="T13" fmla="*/ 118 h 933"/>
                  <a:gd name="T14" fmla="*/ 1210 w 1446"/>
                  <a:gd name="T15" fmla="*/ 84 h 933"/>
                  <a:gd name="T16" fmla="*/ 1149 w 1446"/>
                  <a:gd name="T17" fmla="*/ 56 h 933"/>
                  <a:gd name="T18" fmla="*/ 1085 w 1446"/>
                  <a:gd name="T19" fmla="*/ 36 h 933"/>
                  <a:gd name="T20" fmla="*/ 1021 w 1446"/>
                  <a:gd name="T21" fmla="*/ 20 h 933"/>
                  <a:gd name="T22" fmla="*/ 899 w 1446"/>
                  <a:gd name="T23" fmla="*/ 4 h 933"/>
                  <a:gd name="T24" fmla="*/ 843 w 1446"/>
                  <a:gd name="T25" fmla="*/ 2 h 933"/>
                  <a:gd name="T26" fmla="*/ 741 w 1446"/>
                  <a:gd name="T27" fmla="*/ 2 h 933"/>
                  <a:gd name="T28" fmla="*/ 651 w 1446"/>
                  <a:gd name="T29" fmla="*/ 12 h 933"/>
                  <a:gd name="T30" fmla="*/ 571 w 1446"/>
                  <a:gd name="T31" fmla="*/ 30 h 933"/>
                  <a:gd name="T32" fmla="*/ 503 w 1446"/>
                  <a:gd name="T33" fmla="*/ 52 h 933"/>
                  <a:gd name="T34" fmla="*/ 443 w 1446"/>
                  <a:gd name="T35" fmla="*/ 78 h 933"/>
                  <a:gd name="T36" fmla="*/ 393 w 1446"/>
                  <a:gd name="T37" fmla="*/ 106 h 933"/>
                  <a:gd name="T38" fmla="*/ 354 w 1446"/>
                  <a:gd name="T39" fmla="*/ 136 h 933"/>
                  <a:gd name="T40" fmla="*/ 336 w 1446"/>
                  <a:gd name="T41" fmla="*/ 152 h 933"/>
                  <a:gd name="T42" fmla="*/ 286 w 1446"/>
                  <a:gd name="T43" fmla="*/ 204 h 933"/>
                  <a:gd name="T44" fmla="*/ 250 w 1446"/>
                  <a:gd name="T45" fmla="*/ 256 h 933"/>
                  <a:gd name="T46" fmla="*/ 228 w 1446"/>
                  <a:gd name="T47" fmla="*/ 298 h 933"/>
                  <a:gd name="T48" fmla="*/ 0 w 1446"/>
                  <a:gd name="T49" fmla="*/ 583 h 933"/>
                  <a:gd name="T50" fmla="*/ 202 w 1446"/>
                  <a:gd name="T51" fmla="*/ 571 h 933"/>
                  <a:gd name="T52" fmla="*/ 240 w 1446"/>
                  <a:gd name="T53" fmla="*/ 657 h 933"/>
                  <a:gd name="T54" fmla="*/ 294 w 1446"/>
                  <a:gd name="T55" fmla="*/ 733 h 933"/>
                  <a:gd name="T56" fmla="*/ 362 w 1446"/>
                  <a:gd name="T57" fmla="*/ 797 h 933"/>
                  <a:gd name="T58" fmla="*/ 441 w 1446"/>
                  <a:gd name="T59" fmla="*/ 849 h 933"/>
                  <a:gd name="T60" fmla="*/ 481 w 1446"/>
                  <a:gd name="T61" fmla="*/ 869 h 933"/>
                  <a:gd name="T62" fmla="*/ 519 w 1446"/>
                  <a:gd name="T63" fmla="*/ 883 h 933"/>
                  <a:gd name="T64" fmla="*/ 587 w 1446"/>
                  <a:gd name="T65" fmla="*/ 901 h 933"/>
                  <a:gd name="T66" fmla="*/ 623 w 1446"/>
                  <a:gd name="T67" fmla="*/ 907 h 933"/>
                  <a:gd name="T68" fmla="*/ 731 w 1446"/>
                  <a:gd name="T69" fmla="*/ 925 h 933"/>
                  <a:gd name="T70" fmla="*/ 833 w 1446"/>
                  <a:gd name="T71" fmla="*/ 933 h 933"/>
                  <a:gd name="T72" fmla="*/ 927 w 1446"/>
                  <a:gd name="T73" fmla="*/ 933 h 933"/>
                  <a:gd name="T74" fmla="*/ 1013 w 1446"/>
                  <a:gd name="T75" fmla="*/ 923 h 933"/>
                  <a:gd name="T76" fmla="*/ 1093 w 1446"/>
                  <a:gd name="T77" fmla="*/ 907 h 933"/>
                  <a:gd name="T78" fmla="*/ 1164 w 1446"/>
                  <a:gd name="T79" fmla="*/ 881 h 933"/>
                  <a:gd name="T80" fmla="*/ 1228 w 1446"/>
                  <a:gd name="T81" fmla="*/ 845 h 933"/>
                  <a:gd name="T82" fmla="*/ 1286 w 1446"/>
                  <a:gd name="T83" fmla="*/ 803 h 933"/>
                  <a:gd name="T84" fmla="*/ 1316 w 1446"/>
                  <a:gd name="T85" fmla="*/ 773 h 933"/>
                  <a:gd name="T86" fmla="*/ 1364 w 1446"/>
                  <a:gd name="T87" fmla="*/ 711 h 933"/>
                  <a:gd name="T88" fmla="*/ 1400 w 1446"/>
                  <a:gd name="T89" fmla="*/ 645 h 933"/>
                  <a:gd name="T90" fmla="*/ 1422 w 1446"/>
                  <a:gd name="T91" fmla="*/ 583 h 933"/>
                  <a:gd name="T92" fmla="*/ 1436 w 1446"/>
                  <a:gd name="T93" fmla="*/ 523 h 933"/>
                  <a:gd name="T94" fmla="*/ 1446 w 1446"/>
                  <a:gd name="T95" fmla="*/ 451 h 933"/>
                  <a:gd name="T96" fmla="*/ 1446 w 1446"/>
                  <a:gd name="T97" fmla="*/ 402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6" h="933">
                    <a:moveTo>
                      <a:pt x="1446" y="402"/>
                    </a:moveTo>
                    <a:lnTo>
                      <a:pt x="1446" y="402"/>
                    </a:lnTo>
                    <a:lnTo>
                      <a:pt x="1442" y="380"/>
                    </a:lnTo>
                    <a:lnTo>
                      <a:pt x="1438" y="360"/>
                    </a:lnTo>
                    <a:lnTo>
                      <a:pt x="1432" y="336"/>
                    </a:lnTo>
                    <a:lnTo>
                      <a:pt x="1424" y="308"/>
                    </a:lnTo>
                    <a:lnTo>
                      <a:pt x="1410" y="278"/>
                    </a:lnTo>
                    <a:lnTo>
                      <a:pt x="1392" y="246"/>
                    </a:lnTo>
                    <a:lnTo>
                      <a:pt x="1370" y="214"/>
                    </a:lnTo>
                    <a:lnTo>
                      <a:pt x="1370" y="214"/>
                    </a:lnTo>
                    <a:lnTo>
                      <a:pt x="1348" y="186"/>
                    </a:lnTo>
                    <a:lnTo>
                      <a:pt x="1322" y="162"/>
                    </a:lnTo>
                    <a:lnTo>
                      <a:pt x="1296" y="138"/>
                    </a:lnTo>
                    <a:lnTo>
                      <a:pt x="1268" y="118"/>
                    </a:lnTo>
                    <a:lnTo>
                      <a:pt x="1240" y="100"/>
                    </a:lnTo>
                    <a:lnTo>
                      <a:pt x="1210" y="84"/>
                    </a:lnTo>
                    <a:lnTo>
                      <a:pt x="1178" y="68"/>
                    </a:lnTo>
                    <a:lnTo>
                      <a:pt x="1149" y="56"/>
                    </a:lnTo>
                    <a:lnTo>
                      <a:pt x="1117" y="44"/>
                    </a:lnTo>
                    <a:lnTo>
                      <a:pt x="1085" y="36"/>
                    </a:lnTo>
                    <a:lnTo>
                      <a:pt x="1053" y="28"/>
                    </a:lnTo>
                    <a:lnTo>
                      <a:pt x="1021" y="20"/>
                    </a:lnTo>
                    <a:lnTo>
                      <a:pt x="959" y="10"/>
                    </a:lnTo>
                    <a:lnTo>
                      <a:pt x="899" y="4"/>
                    </a:lnTo>
                    <a:lnTo>
                      <a:pt x="899" y="4"/>
                    </a:lnTo>
                    <a:lnTo>
                      <a:pt x="843" y="2"/>
                    </a:lnTo>
                    <a:lnTo>
                      <a:pt x="791" y="0"/>
                    </a:lnTo>
                    <a:lnTo>
                      <a:pt x="741" y="2"/>
                    </a:lnTo>
                    <a:lnTo>
                      <a:pt x="695" y="6"/>
                    </a:lnTo>
                    <a:lnTo>
                      <a:pt x="651" y="12"/>
                    </a:lnTo>
                    <a:lnTo>
                      <a:pt x="609" y="20"/>
                    </a:lnTo>
                    <a:lnTo>
                      <a:pt x="571" y="30"/>
                    </a:lnTo>
                    <a:lnTo>
                      <a:pt x="535" y="40"/>
                    </a:lnTo>
                    <a:lnTo>
                      <a:pt x="503" y="52"/>
                    </a:lnTo>
                    <a:lnTo>
                      <a:pt x="471" y="64"/>
                    </a:lnTo>
                    <a:lnTo>
                      <a:pt x="443" y="78"/>
                    </a:lnTo>
                    <a:lnTo>
                      <a:pt x="417" y="92"/>
                    </a:lnTo>
                    <a:lnTo>
                      <a:pt x="393" y="106"/>
                    </a:lnTo>
                    <a:lnTo>
                      <a:pt x="374" y="122"/>
                    </a:lnTo>
                    <a:lnTo>
                      <a:pt x="354" y="136"/>
                    </a:lnTo>
                    <a:lnTo>
                      <a:pt x="336" y="152"/>
                    </a:lnTo>
                    <a:lnTo>
                      <a:pt x="336" y="152"/>
                    </a:lnTo>
                    <a:lnTo>
                      <a:pt x="308" y="178"/>
                    </a:lnTo>
                    <a:lnTo>
                      <a:pt x="286" y="204"/>
                    </a:lnTo>
                    <a:lnTo>
                      <a:pt x="266" y="232"/>
                    </a:lnTo>
                    <a:lnTo>
                      <a:pt x="250" y="256"/>
                    </a:lnTo>
                    <a:lnTo>
                      <a:pt x="238" y="278"/>
                    </a:lnTo>
                    <a:lnTo>
                      <a:pt x="228" y="298"/>
                    </a:lnTo>
                    <a:lnTo>
                      <a:pt x="218" y="330"/>
                    </a:lnTo>
                    <a:lnTo>
                      <a:pt x="0" y="583"/>
                    </a:lnTo>
                    <a:lnTo>
                      <a:pt x="202" y="571"/>
                    </a:lnTo>
                    <a:lnTo>
                      <a:pt x="202" y="571"/>
                    </a:lnTo>
                    <a:lnTo>
                      <a:pt x="220" y="615"/>
                    </a:lnTo>
                    <a:lnTo>
                      <a:pt x="240" y="657"/>
                    </a:lnTo>
                    <a:lnTo>
                      <a:pt x="266" y="697"/>
                    </a:lnTo>
                    <a:lnTo>
                      <a:pt x="294" y="733"/>
                    </a:lnTo>
                    <a:lnTo>
                      <a:pt x="326" y="767"/>
                    </a:lnTo>
                    <a:lnTo>
                      <a:pt x="362" y="797"/>
                    </a:lnTo>
                    <a:lnTo>
                      <a:pt x="399" y="825"/>
                    </a:lnTo>
                    <a:lnTo>
                      <a:pt x="441" y="849"/>
                    </a:lnTo>
                    <a:lnTo>
                      <a:pt x="441" y="849"/>
                    </a:lnTo>
                    <a:lnTo>
                      <a:pt x="481" y="869"/>
                    </a:lnTo>
                    <a:lnTo>
                      <a:pt x="519" y="883"/>
                    </a:lnTo>
                    <a:lnTo>
                      <a:pt x="519" y="883"/>
                    </a:lnTo>
                    <a:lnTo>
                      <a:pt x="555" y="893"/>
                    </a:lnTo>
                    <a:lnTo>
                      <a:pt x="587" y="901"/>
                    </a:lnTo>
                    <a:lnTo>
                      <a:pt x="623" y="907"/>
                    </a:lnTo>
                    <a:lnTo>
                      <a:pt x="623" y="907"/>
                    </a:lnTo>
                    <a:lnTo>
                      <a:pt x="679" y="917"/>
                    </a:lnTo>
                    <a:lnTo>
                      <a:pt x="731" y="925"/>
                    </a:lnTo>
                    <a:lnTo>
                      <a:pt x="783" y="929"/>
                    </a:lnTo>
                    <a:lnTo>
                      <a:pt x="833" y="933"/>
                    </a:lnTo>
                    <a:lnTo>
                      <a:pt x="881" y="933"/>
                    </a:lnTo>
                    <a:lnTo>
                      <a:pt x="927" y="933"/>
                    </a:lnTo>
                    <a:lnTo>
                      <a:pt x="971" y="929"/>
                    </a:lnTo>
                    <a:lnTo>
                      <a:pt x="1013" y="923"/>
                    </a:lnTo>
                    <a:lnTo>
                      <a:pt x="1055" y="917"/>
                    </a:lnTo>
                    <a:lnTo>
                      <a:pt x="1093" y="907"/>
                    </a:lnTo>
                    <a:lnTo>
                      <a:pt x="1129" y="895"/>
                    </a:lnTo>
                    <a:lnTo>
                      <a:pt x="1164" y="881"/>
                    </a:lnTo>
                    <a:lnTo>
                      <a:pt x="1198" y="865"/>
                    </a:lnTo>
                    <a:lnTo>
                      <a:pt x="1228" y="845"/>
                    </a:lnTo>
                    <a:lnTo>
                      <a:pt x="1258" y="825"/>
                    </a:lnTo>
                    <a:lnTo>
                      <a:pt x="1286" y="803"/>
                    </a:lnTo>
                    <a:lnTo>
                      <a:pt x="1286" y="803"/>
                    </a:lnTo>
                    <a:lnTo>
                      <a:pt x="1316" y="773"/>
                    </a:lnTo>
                    <a:lnTo>
                      <a:pt x="1342" y="743"/>
                    </a:lnTo>
                    <a:lnTo>
                      <a:pt x="1364" y="711"/>
                    </a:lnTo>
                    <a:lnTo>
                      <a:pt x="1384" y="677"/>
                    </a:lnTo>
                    <a:lnTo>
                      <a:pt x="1400" y="645"/>
                    </a:lnTo>
                    <a:lnTo>
                      <a:pt x="1412" y="613"/>
                    </a:lnTo>
                    <a:lnTo>
                      <a:pt x="1422" y="583"/>
                    </a:lnTo>
                    <a:lnTo>
                      <a:pt x="1430" y="551"/>
                    </a:lnTo>
                    <a:lnTo>
                      <a:pt x="1436" y="523"/>
                    </a:lnTo>
                    <a:lnTo>
                      <a:pt x="1440" y="497"/>
                    </a:lnTo>
                    <a:lnTo>
                      <a:pt x="1446" y="451"/>
                    </a:lnTo>
                    <a:lnTo>
                      <a:pt x="1446" y="420"/>
                    </a:lnTo>
                    <a:lnTo>
                      <a:pt x="1446" y="402"/>
                    </a:lnTo>
                    <a:lnTo>
                      <a:pt x="1446" y="4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694A878B-E914-42C6-AC17-270621BED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683"/>
                <a:ext cx="1286" cy="835"/>
              </a:xfrm>
              <a:custGeom>
                <a:avLst/>
                <a:gdLst>
                  <a:gd name="T0" fmla="*/ 150 w 1286"/>
                  <a:gd name="T1" fmla="*/ 302 h 835"/>
                  <a:gd name="T2" fmla="*/ 160 w 1286"/>
                  <a:gd name="T3" fmla="*/ 272 h 835"/>
                  <a:gd name="T4" fmla="*/ 184 w 1286"/>
                  <a:gd name="T5" fmla="*/ 224 h 835"/>
                  <a:gd name="T6" fmla="*/ 226 w 1286"/>
                  <a:gd name="T7" fmla="*/ 168 h 835"/>
                  <a:gd name="T8" fmla="*/ 273 w 1286"/>
                  <a:gd name="T9" fmla="*/ 122 h 835"/>
                  <a:gd name="T10" fmla="*/ 313 w 1286"/>
                  <a:gd name="T11" fmla="*/ 94 h 835"/>
                  <a:gd name="T12" fmla="*/ 361 w 1286"/>
                  <a:gd name="T13" fmla="*/ 66 h 835"/>
                  <a:gd name="T14" fmla="*/ 417 w 1286"/>
                  <a:gd name="T15" fmla="*/ 42 h 835"/>
                  <a:gd name="T16" fmla="*/ 481 w 1286"/>
                  <a:gd name="T17" fmla="*/ 24 h 835"/>
                  <a:gd name="T18" fmla="*/ 555 w 1286"/>
                  <a:gd name="T19" fmla="*/ 8 h 835"/>
                  <a:gd name="T20" fmla="*/ 639 w 1286"/>
                  <a:gd name="T21" fmla="*/ 0 h 835"/>
                  <a:gd name="T22" fmla="*/ 733 w 1286"/>
                  <a:gd name="T23" fmla="*/ 0 h 835"/>
                  <a:gd name="T24" fmla="*/ 783 w 1286"/>
                  <a:gd name="T25" fmla="*/ 2 h 835"/>
                  <a:gd name="T26" fmla="*/ 871 w 1286"/>
                  <a:gd name="T27" fmla="*/ 12 h 835"/>
                  <a:gd name="T28" fmla="*/ 947 w 1286"/>
                  <a:gd name="T29" fmla="*/ 28 h 835"/>
                  <a:gd name="T30" fmla="*/ 1013 w 1286"/>
                  <a:gd name="T31" fmla="*/ 48 h 835"/>
                  <a:gd name="T32" fmla="*/ 1070 w 1286"/>
                  <a:gd name="T33" fmla="*/ 74 h 835"/>
                  <a:gd name="T34" fmla="*/ 1118 w 1286"/>
                  <a:gd name="T35" fmla="*/ 100 h 835"/>
                  <a:gd name="T36" fmla="*/ 1160 w 1286"/>
                  <a:gd name="T37" fmla="*/ 130 h 835"/>
                  <a:gd name="T38" fmla="*/ 1192 w 1286"/>
                  <a:gd name="T39" fmla="*/ 162 h 835"/>
                  <a:gd name="T40" fmla="*/ 1220 w 1286"/>
                  <a:gd name="T41" fmla="*/ 192 h 835"/>
                  <a:gd name="T42" fmla="*/ 1256 w 1286"/>
                  <a:gd name="T43" fmla="*/ 254 h 835"/>
                  <a:gd name="T44" fmla="*/ 1276 w 1286"/>
                  <a:gd name="T45" fmla="*/ 306 h 835"/>
                  <a:gd name="T46" fmla="*/ 1284 w 1286"/>
                  <a:gd name="T47" fmla="*/ 342 h 835"/>
                  <a:gd name="T48" fmla="*/ 1284 w 1286"/>
                  <a:gd name="T49" fmla="*/ 356 h 835"/>
                  <a:gd name="T50" fmla="*/ 1284 w 1286"/>
                  <a:gd name="T51" fmla="*/ 411 h 835"/>
                  <a:gd name="T52" fmla="*/ 1270 w 1286"/>
                  <a:gd name="T53" fmla="*/ 493 h 835"/>
                  <a:gd name="T54" fmla="*/ 1256 w 1286"/>
                  <a:gd name="T55" fmla="*/ 541 h 835"/>
                  <a:gd name="T56" fmla="*/ 1236 w 1286"/>
                  <a:gd name="T57" fmla="*/ 591 h 835"/>
                  <a:gd name="T58" fmla="*/ 1206 w 1286"/>
                  <a:gd name="T59" fmla="*/ 641 h 835"/>
                  <a:gd name="T60" fmla="*/ 1168 w 1286"/>
                  <a:gd name="T61" fmla="*/ 691 h 835"/>
                  <a:gd name="T62" fmla="*/ 1118 w 1286"/>
                  <a:gd name="T63" fmla="*/ 735 h 835"/>
                  <a:gd name="T64" fmla="*/ 1056 w 1286"/>
                  <a:gd name="T65" fmla="*/ 775 h 835"/>
                  <a:gd name="T66" fmla="*/ 983 w 1286"/>
                  <a:gd name="T67" fmla="*/ 805 h 835"/>
                  <a:gd name="T68" fmla="*/ 893 w 1286"/>
                  <a:gd name="T69" fmla="*/ 827 h 835"/>
                  <a:gd name="T70" fmla="*/ 785 w 1286"/>
                  <a:gd name="T71" fmla="*/ 835 h 835"/>
                  <a:gd name="T72" fmla="*/ 661 w 1286"/>
                  <a:gd name="T73" fmla="*/ 829 h 835"/>
                  <a:gd name="T74" fmla="*/ 519 w 1286"/>
                  <a:gd name="T75" fmla="*/ 809 h 835"/>
                  <a:gd name="T76" fmla="*/ 505 w 1286"/>
                  <a:gd name="T77" fmla="*/ 807 h 835"/>
                  <a:gd name="T78" fmla="*/ 443 w 1286"/>
                  <a:gd name="T79" fmla="*/ 793 h 835"/>
                  <a:gd name="T80" fmla="*/ 385 w 1286"/>
                  <a:gd name="T81" fmla="*/ 771 h 835"/>
                  <a:gd name="T82" fmla="*/ 319 w 1286"/>
                  <a:gd name="T83" fmla="*/ 737 h 835"/>
                  <a:gd name="T84" fmla="*/ 252 w 1286"/>
                  <a:gd name="T85" fmla="*/ 687 h 835"/>
                  <a:gd name="T86" fmla="*/ 222 w 1286"/>
                  <a:gd name="T87" fmla="*/ 655 h 835"/>
                  <a:gd name="T88" fmla="*/ 192 w 1286"/>
                  <a:gd name="T89" fmla="*/ 617 h 835"/>
                  <a:gd name="T90" fmla="*/ 166 w 1286"/>
                  <a:gd name="T91" fmla="*/ 575 h 835"/>
                  <a:gd name="T92" fmla="*/ 144 w 1286"/>
                  <a:gd name="T93" fmla="*/ 525 h 835"/>
                  <a:gd name="T94" fmla="*/ 126 w 1286"/>
                  <a:gd name="T95" fmla="*/ 469 h 835"/>
                  <a:gd name="T96" fmla="*/ 150 w 1286"/>
                  <a:gd name="T97" fmla="*/ 302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86" h="835">
                    <a:moveTo>
                      <a:pt x="150" y="302"/>
                    </a:moveTo>
                    <a:lnTo>
                      <a:pt x="150" y="302"/>
                    </a:lnTo>
                    <a:lnTo>
                      <a:pt x="154" y="288"/>
                    </a:lnTo>
                    <a:lnTo>
                      <a:pt x="160" y="272"/>
                    </a:lnTo>
                    <a:lnTo>
                      <a:pt x="170" y="250"/>
                    </a:lnTo>
                    <a:lnTo>
                      <a:pt x="184" y="224"/>
                    </a:lnTo>
                    <a:lnTo>
                      <a:pt x="202" y="196"/>
                    </a:lnTo>
                    <a:lnTo>
                      <a:pt x="226" y="168"/>
                    </a:lnTo>
                    <a:lnTo>
                      <a:pt x="256" y="138"/>
                    </a:lnTo>
                    <a:lnTo>
                      <a:pt x="273" y="122"/>
                    </a:lnTo>
                    <a:lnTo>
                      <a:pt x="293" y="108"/>
                    </a:lnTo>
                    <a:lnTo>
                      <a:pt x="313" y="94"/>
                    </a:lnTo>
                    <a:lnTo>
                      <a:pt x="337" y="80"/>
                    </a:lnTo>
                    <a:lnTo>
                      <a:pt x="361" y="66"/>
                    </a:lnTo>
                    <a:lnTo>
                      <a:pt x="387" y="54"/>
                    </a:lnTo>
                    <a:lnTo>
                      <a:pt x="417" y="42"/>
                    </a:lnTo>
                    <a:lnTo>
                      <a:pt x="447" y="32"/>
                    </a:lnTo>
                    <a:lnTo>
                      <a:pt x="481" y="24"/>
                    </a:lnTo>
                    <a:lnTo>
                      <a:pt x="517" y="16"/>
                    </a:lnTo>
                    <a:lnTo>
                      <a:pt x="555" y="8"/>
                    </a:lnTo>
                    <a:lnTo>
                      <a:pt x="595" y="4"/>
                    </a:lnTo>
                    <a:lnTo>
                      <a:pt x="639" y="0"/>
                    </a:lnTo>
                    <a:lnTo>
                      <a:pt x="685" y="0"/>
                    </a:lnTo>
                    <a:lnTo>
                      <a:pt x="733" y="0"/>
                    </a:lnTo>
                    <a:lnTo>
                      <a:pt x="783" y="2"/>
                    </a:lnTo>
                    <a:lnTo>
                      <a:pt x="783" y="2"/>
                    </a:lnTo>
                    <a:lnTo>
                      <a:pt x="829" y="8"/>
                    </a:lnTo>
                    <a:lnTo>
                      <a:pt x="871" y="12"/>
                    </a:lnTo>
                    <a:lnTo>
                      <a:pt x="911" y="20"/>
                    </a:lnTo>
                    <a:lnTo>
                      <a:pt x="947" y="28"/>
                    </a:lnTo>
                    <a:lnTo>
                      <a:pt x="981" y="38"/>
                    </a:lnTo>
                    <a:lnTo>
                      <a:pt x="1013" y="48"/>
                    </a:lnTo>
                    <a:lnTo>
                      <a:pt x="1042" y="60"/>
                    </a:lnTo>
                    <a:lnTo>
                      <a:pt x="1070" y="74"/>
                    </a:lnTo>
                    <a:lnTo>
                      <a:pt x="1096" y="86"/>
                    </a:lnTo>
                    <a:lnTo>
                      <a:pt x="1118" y="100"/>
                    </a:lnTo>
                    <a:lnTo>
                      <a:pt x="1140" y="116"/>
                    </a:lnTo>
                    <a:lnTo>
                      <a:pt x="1160" y="130"/>
                    </a:lnTo>
                    <a:lnTo>
                      <a:pt x="1176" y="146"/>
                    </a:lnTo>
                    <a:lnTo>
                      <a:pt x="1192" y="162"/>
                    </a:lnTo>
                    <a:lnTo>
                      <a:pt x="1206" y="178"/>
                    </a:lnTo>
                    <a:lnTo>
                      <a:pt x="1220" y="192"/>
                    </a:lnTo>
                    <a:lnTo>
                      <a:pt x="1240" y="224"/>
                    </a:lnTo>
                    <a:lnTo>
                      <a:pt x="1256" y="254"/>
                    </a:lnTo>
                    <a:lnTo>
                      <a:pt x="1268" y="282"/>
                    </a:lnTo>
                    <a:lnTo>
                      <a:pt x="1276" y="306"/>
                    </a:lnTo>
                    <a:lnTo>
                      <a:pt x="1280" y="326"/>
                    </a:lnTo>
                    <a:lnTo>
                      <a:pt x="1284" y="342"/>
                    </a:lnTo>
                    <a:lnTo>
                      <a:pt x="1284" y="356"/>
                    </a:lnTo>
                    <a:lnTo>
                      <a:pt x="1284" y="356"/>
                    </a:lnTo>
                    <a:lnTo>
                      <a:pt x="1286" y="382"/>
                    </a:lnTo>
                    <a:lnTo>
                      <a:pt x="1284" y="411"/>
                    </a:lnTo>
                    <a:lnTo>
                      <a:pt x="1280" y="447"/>
                    </a:lnTo>
                    <a:lnTo>
                      <a:pt x="1270" y="493"/>
                    </a:lnTo>
                    <a:lnTo>
                      <a:pt x="1264" y="515"/>
                    </a:lnTo>
                    <a:lnTo>
                      <a:pt x="1256" y="541"/>
                    </a:lnTo>
                    <a:lnTo>
                      <a:pt x="1248" y="565"/>
                    </a:lnTo>
                    <a:lnTo>
                      <a:pt x="1236" y="591"/>
                    </a:lnTo>
                    <a:lnTo>
                      <a:pt x="1222" y="617"/>
                    </a:lnTo>
                    <a:lnTo>
                      <a:pt x="1206" y="641"/>
                    </a:lnTo>
                    <a:lnTo>
                      <a:pt x="1188" y="667"/>
                    </a:lnTo>
                    <a:lnTo>
                      <a:pt x="1168" y="691"/>
                    </a:lnTo>
                    <a:lnTo>
                      <a:pt x="1144" y="713"/>
                    </a:lnTo>
                    <a:lnTo>
                      <a:pt x="1118" y="735"/>
                    </a:lnTo>
                    <a:lnTo>
                      <a:pt x="1090" y="755"/>
                    </a:lnTo>
                    <a:lnTo>
                      <a:pt x="1056" y="775"/>
                    </a:lnTo>
                    <a:lnTo>
                      <a:pt x="1021" y="791"/>
                    </a:lnTo>
                    <a:lnTo>
                      <a:pt x="983" y="805"/>
                    </a:lnTo>
                    <a:lnTo>
                      <a:pt x="939" y="817"/>
                    </a:lnTo>
                    <a:lnTo>
                      <a:pt x="893" y="827"/>
                    </a:lnTo>
                    <a:lnTo>
                      <a:pt x="841" y="833"/>
                    </a:lnTo>
                    <a:lnTo>
                      <a:pt x="785" y="835"/>
                    </a:lnTo>
                    <a:lnTo>
                      <a:pt x="727" y="835"/>
                    </a:lnTo>
                    <a:lnTo>
                      <a:pt x="661" y="829"/>
                    </a:lnTo>
                    <a:lnTo>
                      <a:pt x="593" y="821"/>
                    </a:lnTo>
                    <a:lnTo>
                      <a:pt x="519" y="809"/>
                    </a:lnTo>
                    <a:lnTo>
                      <a:pt x="519" y="809"/>
                    </a:lnTo>
                    <a:lnTo>
                      <a:pt x="505" y="807"/>
                    </a:lnTo>
                    <a:lnTo>
                      <a:pt x="469" y="799"/>
                    </a:lnTo>
                    <a:lnTo>
                      <a:pt x="443" y="793"/>
                    </a:lnTo>
                    <a:lnTo>
                      <a:pt x="415" y="783"/>
                    </a:lnTo>
                    <a:lnTo>
                      <a:pt x="385" y="771"/>
                    </a:lnTo>
                    <a:lnTo>
                      <a:pt x="353" y="757"/>
                    </a:lnTo>
                    <a:lnTo>
                      <a:pt x="319" y="737"/>
                    </a:lnTo>
                    <a:lnTo>
                      <a:pt x="285" y="715"/>
                    </a:lnTo>
                    <a:lnTo>
                      <a:pt x="252" y="687"/>
                    </a:lnTo>
                    <a:lnTo>
                      <a:pt x="236" y="671"/>
                    </a:lnTo>
                    <a:lnTo>
                      <a:pt x="222" y="655"/>
                    </a:lnTo>
                    <a:lnTo>
                      <a:pt x="206" y="637"/>
                    </a:lnTo>
                    <a:lnTo>
                      <a:pt x="192" y="617"/>
                    </a:lnTo>
                    <a:lnTo>
                      <a:pt x="178" y="597"/>
                    </a:lnTo>
                    <a:lnTo>
                      <a:pt x="166" y="575"/>
                    </a:lnTo>
                    <a:lnTo>
                      <a:pt x="154" y="551"/>
                    </a:lnTo>
                    <a:lnTo>
                      <a:pt x="144" y="525"/>
                    </a:lnTo>
                    <a:lnTo>
                      <a:pt x="134" y="499"/>
                    </a:lnTo>
                    <a:lnTo>
                      <a:pt x="126" y="469"/>
                    </a:lnTo>
                    <a:lnTo>
                      <a:pt x="0" y="477"/>
                    </a:lnTo>
                    <a:lnTo>
                      <a:pt x="150" y="302"/>
                    </a:lnTo>
                    <a:close/>
                  </a:path>
                </a:pathLst>
              </a:custGeom>
              <a:solidFill>
                <a:srgbClr val="107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65CF719B-0F4D-40F9-9468-7ACA35B8D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865"/>
                <a:ext cx="88" cy="166"/>
              </a:xfrm>
              <a:custGeom>
                <a:avLst/>
                <a:gdLst>
                  <a:gd name="T0" fmla="*/ 88 w 88"/>
                  <a:gd name="T1" fmla="*/ 162 h 166"/>
                  <a:gd name="T2" fmla="*/ 88 w 88"/>
                  <a:gd name="T3" fmla="*/ 162 h 166"/>
                  <a:gd name="T4" fmla="*/ 86 w 88"/>
                  <a:gd name="T5" fmla="*/ 138 h 166"/>
                  <a:gd name="T6" fmla="*/ 80 w 88"/>
                  <a:gd name="T7" fmla="*/ 116 h 166"/>
                  <a:gd name="T8" fmla="*/ 72 w 88"/>
                  <a:gd name="T9" fmla="*/ 96 h 166"/>
                  <a:gd name="T10" fmla="*/ 62 w 88"/>
                  <a:gd name="T11" fmla="*/ 76 h 166"/>
                  <a:gd name="T12" fmla="*/ 50 w 88"/>
                  <a:gd name="T13" fmla="*/ 56 h 166"/>
                  <a:gd name="T14" fmla="*/ 38 w 88"/>
                  <a:gd name="T15" fmla="*/ 38 h 166"/>
                  <a:gd name="T16" fmla="*/ 8 w 88"/>
                  <a:gd name="T17" fmla="*/ 2 h 166"/>
                  <a:gd name="T18" fmla="*/ 8 w 88"/>
                  <a:gd name="T19" fmla="*/ 2 h 166"/>
                  <a:gd name="T20" fmla="*/ 4 w 88"/>
                  <a:gd name="T21" fmla="*/ 0 h 166"/>
                  <a:gd name="T22" fmla="*/ 2 w 88"/>
                  <a:gd name="T23" fmla="*/ 2 h 166"/>
                  <a:gd name="T24" fmla="*/ 0 w 88"/>
                  <a:gd name="T25" fmla="*/ 6 h 166"/>
                  <a:gd name="T26" fmla="*/ 2 w 88"/>
                  <a:gd name="T27" fmla="*/ 8 h 166"/>
                  <a:gd name="T28" fmla="*/ 2 w 88"/>
                  <a:gd name="T29" fmla="*/ 8 h 166"/>
                  <a:gd name="T30" fmla="*/ 30 w 88"/>
                  <a:gd name="T31" fmla="*/ 42 h 166"/>
                  <a:gd name="T32" fmla="*/ 42 w 88"/>
                  <a:gd name="T33" fmla="*/ 60 h 166"/>
                  <a:gd name="T34" fmla="*/ 54 w 88"/>
                  <a:gd name="T35" fmla="*/ 78 h 166"/>
                  <a:gd name="T36" fmla="*/ 64 w 88"/>
                  <a:gd name="T37" fmla="*/ 98 h 166"/>
                  <a:gd name="T38" fmla="*/ 70 w 88"/>
                  <a:gd name="T39" fmla="*/ 118 h 166"/>
                  <a:gd name="T40" fmla="*/ 76 w 88"/>
                  <a:gd name="T41" fmla="*/ 138 h 166"/>
                  <a:gd name="T42" fmla="*/ 80 w 88"/>
                  <a:gd name="T43" fmla="*/ 162 h 166"/>
                  <a:gd name="T44" fmla="*/ 80 w 88"/>
                  <a:gd name="T45" fmla="*/ 162 h 166"/>
                  <a:gd name="T46" fmla="*/ 82 w 88"/>
                  <a:gd name="T47" fmla="*/ 164 h 166"/>
                  <a:gd name="T48" fmla="*/ 84 w 88"/>
                  <a:gd name="T49" fmla="*/ 166 h 166"/>
                  <a:gd name="T50" fmla="*/ 88 w 88"/>
                  <a:gd name="T51" fmla="*/ 164 h 166"/>
                  <a:gd name="T52" fmla="*/ 88 w 88"/>
                  <a:gd name="T53" fmla="*/ 162 h 166"/>
                  <a:gd name="T54" fmla="*/ 88 w 88"/>
                  <a:gd name="T55" fmla="*/ 16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166">
                    <a:moveTo>
                      <a:pt x="88" y="162"/>
                    </a:moveTo>
                    <a:lnTo>
                      <a:pt x="88" y="162"/>
                    </a:lnTo>
                    <a:lnTo>
                      <a:pt x="86" y="138"/>
                    </a:lnTo>
                    <a:lnTo>
                      <a:pt x="80" y="116"/>
                    </a:lnTo>
                    <a:lnTo>
                      <a:pt x="72" y="96"/>
                    </a:lnTo>
                    <a:lnTo>
                      <a:pt x="62" y="76"/>
                    </a:lnTo>
                    <a:lnTo>
                      <a:pt x="50" y="56"/>
                    </a:lnTo>
                    <a:lnTo>
                      <a:pt x="38" y="38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0" y="42"/>
                    </a:lnTo>
                    <a:lnTo>
                      <a:pt x="42" y="60"/>
                    </a:lnTo>
                    <a:lnTo>
                      <a:pt x="54" y="78"/>
                    </a:lnTo>
                    <a:lnTo>
                      <a:pt x="64" y="98"/>
                    </a:lnTo>
                    <a:lnTo>
                      <a:pt x="70" y="118"/>
                    </a:lnTo>
                    <a:lnTo>
                      <a:pt x="76" y="138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82" y="164"/>
                    </a:lnTo>
                    <a:lnTo>
                      <a:pt x="84" y="166"/>
                    </a:lnTo>
                    <a:lnTo>
                      <a:pt x="88" y="164"/>
                    </a:lnTo>
                    <a:lnTo>
                      <a:pt x="88" y="162"/>
                    </a:lnTo>
                    <a:lnTo>
                      <a:pt x="88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A3A801CF-F1C1-4BBC-BC65-896C9781C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833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2 w 18"/>
                  <a:gd name="T5" fmla="*/ 8 h 18"/>
                  <a:gd name="T6" fmla="*/ 2 w 18"/>
                  <a:gd name="T7" fmla="*/ 8 h 18"/>
                  <a:gd name="T8" fmla="*/ 0 w 18"/>
                  <a:gd name="T9" fmla="*/ 12 h 18"/>
                  <a:gd name="T10" fmla="*/ 0 w 18"/>
                  <a:gd name="T11" fmla="*/ 16 h 18"/>
                  <a:gd name="T12" fmla="*/ 2 w 18"/>
                  <a:gd name="T13" fmla="*/ 18 h 18"/>
                  <a:gd name="T14" fmla="*/ 6 w 18"/>
                  <a:gd name="T15" fmla="*/ 16 h 18"/>
                  <a:gd name="T16" fmla="*/ 6 w 18"/>
                  <a:gd name="T17" fmla="*/ 16 h 18"/>
                  <a:gd name="T18" fmla="*/ 16 w 18"/>
                  <a:gd name="T19" fmla="*/ 8 h 18"/>
                  <a:gd name="T20" fmla="*/ 16 w 18"/>
                  <a:gd name="T21" fmla="*/ 8 h 18"/>
                  <a:gd name="T22" fmla="*/ 18 w 18"/>
                  <a:gd name="T23" fmla="*/ 6 h 18"/>
                  <a:gd name="T24" fmla="*/ 18 w 18"/>
                  <a:gd name="T25" fmla="*/ 2 h 18"/>
                  <a:gd name="T26" fmla="*/ 14 w 18"/>
                  <a:gd name="T27" fmla="*/ 0 h 18"/>
                  <a:gd name="T28" fmla="*/ 12 w 18"/>
                  <a:gd name="T29" fmla="*/ 0 h 18"/>
                  <a:gd name="T30" fmla="*/ 12 w 18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0A45A1D6-4364-4D1C-A4FB-47181C6CD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1" y="813"/>
                <a:ext cx="10" cy="10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2 w 10"/>
                  <a:gd name="T7" fmla="*/ 2 h 10"/>
                  <a:gd name="T8" fmla="*/ 0 w 10"/>
                  <a:gd name="T9" fmla="*/ 4 h 10"/>
                  <a:gd name="T10" fmla="*/ 0 w 10"/>
                  <a:gd name="T11" fmla="*/ 8 h 10"/>
                  <a:gd name="T12" fmla="*/ 2 w 10"/>
                  <a:gd name="T13" fmla="*/ 10 h 10"/>
                  <a:gd name="T14" fmla="*/ 6 w 10"/>
                  <a:gd name="T15" fmla="*/ 10 h 10"/>
                  <a:gd name="T16" fmla="*/ 6 w 10"/>
                  <a:gd name="T17" fmla="*/ 10 h 10"/>
                  <a:gd name="T18" fmla="*/ 8 w 10"/>
                  <a:gd name="T19" fmla="*/ 8 h 10"/>
                  <a:gd name="T20" fmla="*/ 8 w 10"/>
                  <a:gd name="T21" fmla="*/ 8 h 10"/>
                  <a:gd name="T22" fmla="*/ 10 w 10"/>
                  <a:gd name="T23" fmla="*/ 6 h 10"/>
                  <a:gd name="T24" fmla="*/ 10 w 10"/>
                  <a:gd name="T25" fmla="*/ 2 h 10"/>
                  <a:gd name="T26" fmla="*/ 8 w 10"/>
                  <a:gd name="T27" fmla="*/ 0 h 10"/>
                  <a:gd name="T28" fmla="*/ 4 w 10"/>
                  <a:gd name="T29" fmla="*/ 0 h 10"/>
                  <a:gd name="T30" fmla="*/ 4 w 10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9D38F79C-60C5-4DF4-9C1E-6BF3EEF09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797"/>
                <a:ext cx="14" cy="14"/>
              </a:xfrm>
              <a:custGeom>
                <a:avLst/>
                <a:gdLst>
                  <a:gd name="T0" fmla="*/ 4 w 14"/>
                  <a:gd name="T1" fmla="*/ 2 h 14"/>
                  <a:gd name="T2" fmla="*/ 4 w 14"/>
                  <a:gd name="T3" fmla="*/ 2 h 14"/>
                  <a:gd name="T4" fmla="*/ 2 w 14"/>
                  <a:gd name="T5" fmla="*/ 8 h 14"/>
                  <a:gd name="T6" fmla="*/ 2 w 14"/>
                  <a:gd name="T7" fmla="*/ 8 h 14"/>
                  <a:gd name="T8" fmla="*/ 0 w 14"/>
                  <a:gd name="T9" fmla="*/ 10 h 14"/>
                  <a:gd name="T10" fmla="*/ 2 w 14"/>
                  <a:gd name="T11" fmla="*/ 14 h 14"/>
                  <a:gd name="T12" fmla="*/ 4 w 14"/>
                  <a:gd name="T13" fmla="*/ 14 h 14"/>
                  <a:gd name="T14" fmla="*/ 8 w 14"/>
                  <a:gd name="T15" fmla="*/ 14 h 14"/>
                  <a:gd name="T16" fmla="*/ 8 w 14"/>
                  <a:gd name="T17" fmla="*/ 14 h 14"/>
                  <a:gd name="T18" fmla="*/ 12 w 14"/>
                  <a:gd name="T19" fmla="*/ 10 h 14"/>
                  <a:gd name="T20" fmla="*/ 14 w 14"/>
                  <a:gd name="T21" fmla="*/ 6 h 14"/>
                  <a:gd name="T22" fmla="*/ 14 w 14"/>
                  <a:gd name="T23" fmla="*/ 6 h 14"/>
                  <a:gd name="T24" fmla="*/ 12 w 14"/>
                  <a:gd name="T25" fmla="*/ 2 h 14"/>
                  <a:gd name="T26" fmla="*/ 10 w 14"/>
                  <a:gd name="T27" fmla="*/ 0 h 14"/>
                  <a:gd name="T28" fmla="*/ 6 w 14"/>
                  <a:gd name="T29" fmla="*/ 0 h 14"/>
                  <a:gd name="T30" fmla="*/ 4 w 14"/>
                  <a:gd name="T31" fmla="*/ 2 h 14"/>
                  <a:gd name="T32" fmla="*/ 4 w 14"/>
                  <a:gd name="T3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lnTo>
                      <a:pt x="4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A79444A8-61F9-4D1D-B8CF-4E54811BD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" y="1262"/>
                <a:ext cx="199" cy="180"/>
              </a:xfrm>
              <a:custGeom>
                <a:avLst/>
                <a:gdLst>
                  <a:gd name="T0" fmla="*/ 197 w 199"/>
                  <a:gd name="T1" fmla="*/ 170 h 180"/>
                  <a:gd name="T2" fmla="*/ 197 w 199"/>
                  <a:gd name="T3" fmla="*/ 170 h 180"/>
                  <a:gd name="T4" fmla="*/ 165 w 199"/>
                  <a:gd name="T5" fmla="*/ 158 h 180"/>
                  <a:gd name="T6" fmla="*/ 137 w 199"/>
                  <a:gd name="T7" fmla="*/ 144 h 180"/>
                  <a:gd name="T8" fmla="*/ 109 w 199"/>
                  <a:gd name="T9" fmla="*/ 126 h 180"/>
                  <a:gd name="T10" fmla="*/ 85 w 199"/>
                  <a:gd name="T11" fmla="*/ 106 h 180"/>
                  <a:gd name="T12" fmla="*/ 61 w 199"/>
                  <a:gd name="T13" fmla="*/ 84 h 180"/>
                  <a:gd name="T14" fmla="*/ 42 w 199"/>
                  <a:gd name="T15" fmla="*/ 58 h 180"/>
                  <a:gd name="T16" fmla="*/ 24 w 199"/>
                  <a:gd name="T17" fmla="*/ 30 h 180"/>
                  <a:gd name="T18" fmla="*/ 8 w 199"/>
                  <a:gd name="T19" fmla="*/ 2 h 180"/>
                  <a:gd name="T20" fmla="*/ 8 w 199"/>
                  <a:gd name="T21" fmla="*/ 2 h 180"/>
                  <a:gd name="T22" fmla="*/ 6 w 199"/>
                  <a:gd name="T23" fmla="*/ 0 h 180"/>
                  <a:gd name="T24" fmla="*/ 2 w 199"/>
                  <a:gd name="T25" fmla="*/ 0 h 180"/>
                  <a:gd name="T26" fmla="*/ 0 w 199"/>
                  <a:gd name="T27" fmla="*/ 2 h 180"/>
                  <a:gd name="T28" fmla="*/ 0 w 199"/>
                  <a:gd name="T29" fmla="*/ 6 h 180"/>
                  <a:gd name="T30" fmla="*/ 0 w 199"/>
                  <a:gd name="T31" fmla="*/ 6 h 180"/>
                  <a:gd name="T32" fmla="*/ 16 w 199"/>
                  <a:gd name="T33" fmla="*/ 36 h 180"/>
                  <a:gd name="T34" fmla="*/ 36 w 199"/>
                  <a:gd name="T35" fmla="*/ 64 h 180"/>
                  <a:gd name="T36" fmla="*/ 55 w 199"/>
                  <a:gd name="T37" fmla="*/ 90 h 180"/>
                  <a:gd name="T38" fmla="*/ 79 w 199"/>
                  <a:gd name="T39" fmla="*/ 114 h 180"/>
                  <a:gd name="T40" fmla="*/ 105 w 199"/>
                  <a:gd name="T41" fmla="*/ 134 h 180"/>
                  <a:gd name="T42" fmla="*/ 133 w 199"/>
                  <a:gd name="T43" fmla="*/ 152 h 180"/>
                  <a:gd name="T44" fmla="*/ 163 w 199"/>
                  <a:gd name="T45" fmla="*/ 168 h 180"/>
                  <a:gd name="T46" fmla="*/ 195 w 199"/>
                  <a:gd name="T47" fmla="*/ 180 h 180"/>
                  <a:gd name="T48" fmla="*/ 195 w 199"/>
                  <a:gd name="T49" fmla="*/ 180 h 180"/>
                  <a:gd name="T50" fmla="*/ 197 w 199"/>
                  <a:gd name="T51" fmla="*/ 178 h 180"/>
                  <a:gd name="T52" fmla="*/ 199 w 199"/>
                  <a:gd name="T53" fmla="*/ 176 h 180"/>
                  <a:gd name="T54" fmla="*/ 199 w 199"/>
                  <a:gd name="T55" fmla="*/ 172 h 180"/>
                  <a:gd name="T56" fmla="*/ 197 w 199"/>
                  <a:gd name="T57" fmla="*/ 170 h 180"/>
                  <a:gd name="T58" fmla="*/ 197 w 199"/>
                  <a:gd name="T59" fmla="*/ 17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9" h="180">
                    <a:moveTo>
                      <a:pt x="197" y="170"/>
                    </a:moveTo>
                    <a:lnTo>
                      <a:pt x="197" y="170"/>
                    </a:lnTo>
                    <a:lnTo>
                      <a:pt x="165" y="158"/>
                    </a:lnTo>
                    <a:lnTo>
                      <a:pt x="137" y="144"/>
                    </a:lnTo>
                    <a:lnTo>
                      <a:pt x="109" y="126"/>
                    </a:lnTo>
                    <a:lnTo>
                      <a:pt x="85" y="106"/>
                    </a:lnTo>
                    <a:lnTo>
                      <a:pt x="61" y="84"/>
                    </a:lnTo>
                    <a:lnTo>
                      <a:pt x="42" y="58"/>
                    </a:lnTo>
                    <a:lnTo>
                      <a:pt x="24" y="3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6" y="36"/>
                    </a:lnTo>
                    <a:lnTo>
                      <a:pt x="36" y="64"/>
                    </a:lnTo>
                    <a:lnTo>
                      <a:pt x="55" y="90"/>
                    </a:lnTo>
                    <a:lnTo>
                      <a:pt x="79" y="114"/>
                    </a:lnTo>
                    <a:lnTo>
                      <a:pt x="105" y="134"/>
                    </a:lnTo>
                    <a:lnTo>
                      <a:pt x="133" y="152"/>
                    </a:lnTo>
                    <a:lnTo>
                      <a:pt x="163" y="168"/>
                    </a:lnTo>
                    <a:lnTo>
                      <a:pt x="195" y="180"/>
                    </a:lnTo>
                    <a:lnTo>
                      <a:pt x="195" y="180"/>
                    </a:lnTo>
                    <a:lnTo>
                      <a:pt x="197" y="178"/>
                    </a:lnTo>
                    <a:lnTo>
                      <a:pt x="199" y="176"/>
                    </a:lnTo>
                    <a:lnTo>
                      <a:pt x="199" y="172"/>
                    </a:lnTo>
                    <a:lnTo>
                      <a:pt x="197" y="170"/>
                    </a:lnTo>
                    <a:lnTo>
                      <a:pt x="197" y="1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1CD3504F-C08A-42B8-A12C-022088D24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1226"/>
                <a:ext cx="14" cy="12"/>
              </a:xfrm>
              <a:custGeom>
                <a:avLst/>
                <a:gdLst>
                  <a:gd name="T0" fmla="*/ 8 w 14"/>
                  <a:gd name="T1" fmla="*/ 0 h 12"/>
                  <a:gd name="T2" fmla="*/ 8 w 14"/>
                  <a:gd name="T3" fmla="*/ 0 h 12"/>
                  <a:gd name="T4" fmla="*/ 6 w 14"/>
                  <a:gd name="T5" fmla="*/ 2 h 12"/>
                  <a:gd name="T6" fmla="*/ 6 w 14"/>
                  <a:gd name="T7" fmla="*/ 2 h 12"/>
                  <a:gd name="T8" fmla="*/ 6 w 14"/>
                  <a:gd name="T9" fmla="*/ 2 h 12"/>
                  <a:gd name="T10" fmla="*/ 6 w 14"/>
                  <a:gd name="T11" fmla="*/ 2 h 12"/>
                  <a:gd name="T12" fmla="*/ 8 w 14"/>
                  <a:gd name="T13" fmla="*/ 4 h 12"/>
                  <a:gd name="T14" fmla="*/ 8 w 14"/>
                  <a:gd name="T15" fmla="*/ 4 h 12"/>
                  <a:gd name="T16" fmla="*/ 8 w 14"/>
                  <a:gd name="T17" fmla="*/ 4 h 12"/>
                  <a:gd name="T18" fmla="*/ 8 w 14"/>
                  <a:gd name="T19" fmla="*/ 4 h 12"/>
                  <a:gd name="T20" fmla="*/ 10 w 14"/>
                  <a:gd name="T21" fmla="*/ 8 h 12"/>
                  <a:gd name="T22" fmla="*/ 10 w 14"/>
                  <a:gd name="T23" fmla="*/ 8 h 12"/>
                  <a:gd name="T24" fmla="*/ 10 w 14"/>
                  <a:gd name="T25" fmla="*/ 8 h 12"/>
                  <a:gd name="T26" fmla="*/ 10 w 14"/>
                  <a:gd name="T27" fmla="*/ 8 h 12"/>
                  <a:gd name="T28" fmla="*/ 10 w 14"/>
                  <a:gd name="T29" fmla="*/ 6 h 12"/>
                  <a:gd name="T30" fmla="*/ 10 w 14"/>
                  <a:gd name="T31" fmla="*/ 2 h 12"/>
                  <a:gd name="T32" fmla="*/ 6 w 14"/>
                  <a:gd name="T33" fmla="*/ 2 h 12"/>
                  <a:gd name="T34" fmla="*/ 2 w 14"/>
                  <a:gd name="T35" fmla="*/ 2 h 12"/>
                  <a:gd name="T36" fmla="*/ 2 w 14"/>
                  <a:gd name="T37" fmla="*/ 2 h 12"/>
                  <a:gd name="T38" fmla="*/ 2 w 14"/>
                  <a:gd name="T39" fmla="*/ 4 h 12"/>
                  <a:gd name="T40" fmla="*/ 2 w 14"/>
                  <a:gd name="T41" fmla="*/ 4 h 12"/>
                  <a:gd name="T42" fmla="*/ 0 w 14"/>
                  <a:gd name="T43" fmla="*/ 8 h 12"/>
                  <a:gd name="T44" fmla="*/ 2 w 14"/>
                  <a:gd name="T45" fmla="*/ 10 h 12"/>
                  <a:gd name="T46" fmla="*/ 2 w 14"/>
                  <a:gd name="T47" fmla="*/ 10 h 12"/>
                  <a:gd name="T48" fmla="*/ 4 w 14"/>
                  <a:gd name="T49" fmla="*/ 10 h 12"/>
                  <a:gd name="T50" fmla="*/ 6 w 14"/>
                  <a:gd name="T51" fmla="*/ 12 h 12"/>
                  <a:gd name="T52" fmla="*/ 12 w 14"/>
                  <a:gd name="T53" fmla="*/ 10 h 12"/>
                  <a:gd name="T54" fmla="*/ 12 w 14"/>
                  <a:gd name="T55" fmla="*/ 10 h 12"/>
                  <a:gd name="T56" fmla="*/ 14 w 14"/>
                  <a:gd name="T57" fmla="*/ 6 h 12"/>
                  <a:gd name="T58" fmla="*/ 14 w 14"/>
                  <a:gd name="T59" fmla="*/ 4 h 12"/>
                  <a:gd name="T60" fmla="*/ 12 w 14"/>
                  <a:gd name="T61" fmla="*/ 0 h 12"/>
                  <a:gd name="T62" fmla="*/ 8 w 14"/>
                  <a:gd name="T63" fmla="*/ 0 h 12"/>
                  <a:gd name="T64" fmla="*/ 8 w 14"/>
                  <a:gd name="T6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2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AEB9DB50-2129-428A-A367-6A02970F9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202"/>
                <a:ext cx="16" cy="10"/>
              </a:xfrm>
              <a:custGeom>
                <a:avLst/>
                <a:gdLst>
                  <a:gd name="T0" fmla="*/ 8 w 16"/>
                  <a:gd name="T1" fmla="*/ 0 h 10"/>
                  <a:gd name="T2" fmla="*/ 8 w 16"/>
                  <a:gd name="T3" fmla="*/ 0 h 10"/>
                  <a:gd name="T4" fmla="*/ 6 w 16"/>
                  <a:gd name="T5" fmla="*/ 2 h 10"/>
                  <a:gd name="T6" fmla="*/ 6 w 16"/>
                  <a:gd name="T7" fmla="*/ 2 h 10"/>
                  <a:gd name="T8" fmla="*/ 2 w 16"/>
                  <a:gd name="T9" fmla="*/ 4 h 10"/>
                  <a:gd name="T10" fmla="*/ 0 w 16"/>
                  <a:gd name="T11" fmla="*/ 6 h 10"/>
                  <a:gd name="T12" fmla="*/ 2 w 16"/>
                  <a:gd name="T13" fmla="*/ 10 h 10"/>
                  <a:gd name="T14" fmla="*/ 6 w 16"/>
                  <a:gd name="T15" fmla="*/ 10 h 10"/>
                  <a:gd name="T16" fmla="*/ 6 w 16"/>
                  <a:gd name="T17" fmla="*/ 10 h 10"/>
                  <a:gd name="T18" fmla="*/ 14 w 16"/>
                  <a:gd name="T19" fmla="*/ 8 h 10"/>
                  <a:gd name="T20" fmla="*/ 14 w 16"/>
                  <a:gd name="T21" fmla="*/ 8 h 10"/>
                  <a:gd name="T22" fmla="*/ 16 w 16"/>
                  <a:gd name="T23" fmla="*/ 6 h 10"/>
                  <a:gd name="T24" fmla="*/ 16 w 16"/>
                  <a:gd name="T25" fmla="*/ 2 h 10"/>
                  <a:gd name="T26" fmla="*/ 12 w 16"/>
                  <a:gd name="T27" fmla="*/ 0 h 10"/>
                  <a:gd name="T28" fmla="*/ 8 w 16"/>
                  <a:gd name="T29" fmla="*/ 0 h 10"/>
                  <a:gd name="T30" fmla="*/ 8 w 16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0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1478DA75-0A7E-4C81-9E4C-B5A85FF15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1176"/>
                <a:ext cx="20" cy="12"/>
              </a:xfrm>
              <a:custGeom>
                <a:avLst/>
                <a:gdLst>
                  <a:gd name="T0" fmla="*/ 12 w 20"/>
                  <a:gd name="T1" fmla="*/ 0 h 12"/>
                  <a:gd name="T2" fmla="*/ 12 w 20"/>
                  <a:gd name="T3" fmla="*/ 0 h 12"/>
                  <a:gd name="T4" fmla="*/ 4 w 20"/>
                  <a:gd name="T5" fmla="*/ 2 h 12"/>
                  <a:gd name="T6" fmla="*/ 4 w 20"/>
                  <a:gd name="T7" fmla="*/ 2 h 12"/>
                  <a:gd name="T8" fmla="*/ 2 w 20"/>
                  <a:gd name="T9" fmla="*/ 4 h 12"/>
                  <a:gd name="T10" fmla="*/ 0 w 20"/>
                  <a:gd name="T11" fmla="*/ 6 h 12"/>
                  <a:gd name="T12" fmla="*/ 2 w 20"/>
                  <a:gd name="T13" fmla="*/ 10 h 12"/>
                  <a:gd name="T14" fmla="*/ 4 w 20"/>
                  <a:gd name="T15" fmla="*/ 12 h 12"/>
                  <a:gd name="T16" fmla="*/ 4 w 20"/>
                  <a:gd name="T17" fmla="*/ 12 h 12"/>
                  <a:gd name="T18" fmla="*/ 12 w 20"/>
                  <a:gd name="T19" fmla="*/ 10 h 12"/>
                  <a:gd name="T20" fmla="*/ 18 w 20"/>
                  <a:gd name="T21" fmla="*/ 8 h 12"/>
                  <a:gd name="T22" fmla="*/ 18 w 20"/>
                  <a:gd name="T23" fmla="*/ 8 h 12"/>
                  <a:gd name="T24" fmla="*/ 20 w 20"/>
                  <a:gd name="T25" fmla="*/ 6 h 12"/>
                  <a:gd name="T26" fmla="*/ 18 w 20"/>
                  <a:gd name="T27" fmla="*/ 2 h 12"/>
                  <a:gd name="T28" fmla="*/ 16 w 20"/>
                  <a:gd name="T29" fmla="*/ 0 h 12"/>
                  <a:gd name="T30" fmla="*/ 12 w 20"/>
                  <a:gd name="T31" fmla="*/ 0 h 12"/>
                  <a:gd name="T32" fmla="*/ 12 w 20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2">
                    <a:moveTo>
                      <a:pt x="12" y="0"/>
                    </a:moveTo>
                    <a:lnTo>
                      <a:pt x="12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2" y="10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2E65C8FC-981D-4AA3-8701-7F2E58EAF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304"/>
                <a:ext cx="209" cy="142"/>
              </a:xfrm>
              <a:custGeom>
                <a:avLst/>
                <a:gdLst>
                  <a:gd name="T0" fmla="*/ 201 w 209"/>
                  <a:gd name="T1" fmla="*/ 2 h 142"/>
                  <a:gd name="T2" fmla="*/ 201 w 209"/>
                  <a:gd name="T3" fmla="*/ 2 h 142"/>
                  <a:gd name="T4" fmla="*/ 181 w 209"/>
                  <a:gd name="T5" fmla="*/ 26 h 142"/>
                  <a:gd name="T6" fmla="*/ 161 w 209"/>
                  <a:gd name="T7" fmla="*/ 48 h 142"/>
                  <a:gd name="T8" fmla="*/ 137 w 209"/>
                  <a:gd name="T9" fmla="*/ 68 h 142"/>
                  <a:gd name="T10" fmla="*/ 113 w 209"/>
                  <a:gd name="T11" fmla="*/ 84 h 142"/>
                  <a:gd name="T12" fmla="*/ 87 w 209"/>
                  <a:gd name="T13" fmla="*/ 100 h 142"/>
                  <a:gd name="T14" fmla="*/ 60 w 209"/>
                  <a:gd name="T15" fmla="*/ 112 h 142"/>
                  <a:gd name="T16" fmla="*/ 32 w 209"/>
                  <a:gd name="T17" fmla="*/ 124 h 142"/>
                  <a:gd name="T18" fmla="*/ 4 w 209"/>
                  <a:gd name="T19" fmla="*/ 134 h 142"/>
                  <a:gd name="T20" fmla="*/ 4 w 209"/>
                  <a:gd name="T21" fmla="*/ 134 h 142"/>
                  <a:gd name="T22" fmla="*/ 0 w 209"/>
                  <a:gd name="T23" fmla="*/ 136 h 142"/>
                  <a:gd name="T24" fmla="*/ 0 w 209"/>
                  <a:gd name="T25" fmla="*/ 140 h 142"/>
                  <a:gd name="T26" fmla="*/ 2 w 209"/>
                  <a:gd name="T27" fmla="*/ 142 h 142"/>
                  <a:gd name="T28" fmla="*/ 6 w 209"/>
                  <a:gd name="T29" fmla="*/ 142 h 142"/>
                  <a:gd name="T30" fmla="*/ 6 w 209"/>
                  <a:gd name="T31" fmla="*/ 142 h 142"/>
                  <a:gd name="T32" fmla="*/ 36 w 209"/>
                  <a:gd name="T33" fmla="*/ 132 h 142"/>
                  <a:gd name="T34" fmla="*/ 66 w 209"/>
                  <a:gd name="T35" fmla="*/ 120 h 142"/>
                  <a:gd name="T36" fmla="*/ 91 w 209"/>
                  <a:gd name="T37" fmla="*/ 106 h 142"/>
                  <a:gd name="T38" fmla="*/ 119 w 209"/>
                  <a:gd name="T39" fmla="*/ 92 h 142"/>
                  <a:gd name="T40" fmla="*/ 143 w 209"/>
                  <a:gd name="T41" fmla="*/ 74 h 142"/>
                  <a:gd name="T42" fmla="*/ 167 w 209"/>
                  <a:gd name="T43" fmla="*/ 54 h 142"/>
                  <a:gd name="T44" fmla="*/ 189 w 209"/>
                  <a:gd name="T45" fmla="*/ 32 h 142"/>
                  <a:gd name="T46" fmla="*/ 209 w 209"/>
                  <a:gd name="T47" fmla="*/ 8 h 142"/>
                  <a:gd name="T48" fmla="*/ 209 w 209"/>
                  <a:gd name="T49" fmla="*/ 8 h 142"/>
                  <a:gd name="T50" fmla="*/ 209 w 209"/>
                  <a:gd name="T51" fmla="*/ 4 h 142"/>
                  <a:gd name="T52" fmla="*/ 207 w 209"/>
                  <a:gd name="T53" fmla="*/ 2 h 142"/>
                  <a:gd name="T54" fmla="*/ 205 w 209"/>
                  <a:gd name="T55" fmla="*/ 0 h 142"/>
                  <a:gd name="T56" fmla="*/ 201 w 209"/>
                  <a:gd name="T57" fmla="*/ 2 h 142"/>
                  <a:gd name="T58" fmla="*/ 201 w 209"/>
                  <a:gd name="T59" fmla="*/ 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9" h="142">
                    <a:moveTo>
                      <a:pt x="201" y="2"/>
                    </a:moveTo>
                    <a:lnTo>
                      <a:pt x="201" y="2"/>
                    </a:lnTo>
                    <a:lnTo>
                      <a:pt x="181" y="26"/>
                    </a:lnTo>
                    <a:lnTo>
                      <a:pt x="161" y="48"/>
                    </a:lnTo>
                    <a:lnTo>
                      <a:pt x="137" y="68"/>
                    </a:lnTo>
                    <a:lnTo>
                      <a:pt x="113" y="84"/>
                    </a:lnTo>
                    <a:lnTo>
                      <a:pt x="87" y="100"/>
                    </a:lnTo>
                    <a:lnTo>
                      <a:pt x="60" y="112"/>
                    </a:lnTo>
                    <a:lnTo>
                      <a:pt x="32" y="124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2"/>
                    </a:lnTo>
                    <a:lnTo>
                      <a:pt x="6" y="142"/>
                    </a:lnTo>
                    <a:lnTo>
                      <a:pt x="36" y="132"/>
                    </a:lnTo>
                    <a:lnTo>
                      <a:pt x="66" y="120"/>
                    </a:lnTo>
                    <a:lnTo>
                      <a:pt x="91" y="106"/>
                    </a:lnTo>
                    <a:lnTo>
                      <a:pt x="119" y="92"/>
                    </a:lnTo>
                    <a:lnTo>
                      <a:pt x="143" y="74"/>
                    </a:lnTo>
                    <a:lnTo>
                      <a:pt x="167" y="54"/>
                    </a:lnTo>
                    <a:lnTo>
                      <a:pt x="189" y="32"/>
                    </a:lnTo>
                    <a:lnTo>
                      <a:pt x="209" y="8"/>
                    </a:lnTo>
                    <a:lnTo>
                      <a:pt x="209" y="8"/>
                    </a:lnTo>
                    <a:lnTo>
                      <a:pt x="209" y="4"/>
                    </a:lnTo>
                    <a:lnTo>
                      <a:pt x="207" y="2"/>
                    </a:lnTo>
                    <a:lnTo>
                      <a:pt x="205" y="0"/>
                    </a:lnTo>
                    <a:lnTo>
                      <a:pt x="201" y="2"/>
                    </a:lnTo>
                    <a:lnTo>
                      <a:pt x="201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6A1A958D-153B-492C-BF33-72079EDE3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442"/>
                <a:ext cx="8" cy="14"/>
              </a:xfrm>
              <a:custGeom>
                <a:avLst/>
                <a:gdLst>
                  <a:gd name="T0" fmla="*/ 0 w 8"/>
                  <a:gd name="T1" fmla="*/ 4 h 14"/>
                  <a:gd name="T2" fmla="*/ 0 w 8"/>
                  <a:gd name="T3" fmla="*/ 4 h 14"/>
                  <a:gd name="T4" fmla="*/ 0 w 8"/>
                  <a:gd name="T5" fmla="*/ 10 h 14"/>
                  <a:gd name="T6" fmla="*/ 0 w 8"/>
                  <a:gd name="T7" fmla="*/ 12 h 14"/>
                  <a:gd name="T8" fmla="*/ 4 w 8"/>
                  <a:gd name="T9" fmla="*/ 14 h 14"/>
                  <a:gd name="T10" fmla="*/ 4 w 8"/>
                  <a:gd name="T11" fmla="*/ 14 h 14"/>
                  <a:gd name="T12" fmla="*/ 8 w 8"/>
                  <a:gd name="T13" fmla="*/ 12 h 14"/>
                  <a:gd name="T14" fmla="*/ 8 w 8"/>
                  <a:gd name="T15" fmla="*/ 10 h 14"/>
                  <a:gd name="T16" fmla="*/ 8 w 8"/>
                  <a:gd name="T17" fmla="*/ 6 h 14"/>
                  <a:gd name="T18" fmla="*/ 6 w 8"/>
                  <a:gd name="T19" fmla="*/ 4 h 14"/>
                  <a:gd name="T20" fmla="*/ 6 w 8"/>
                  <a:gd name="T21" fmla="*/ 4 h 14"/>
                  <a:gd name="T22" fmla="*/ 6 w 8"/>
                  <a:gd name="T23" fmla="*/ 4 h 14"/>
                  <a:gd name="T24" fmla="*/ 6 w 8"/>
                  <a:gd name="T25" fmla="*/ 4 h 14"/>
                  <a:gd name="T26" fmla="*/ 8 w 8"/>
                  <a:gd name="T27" fmla="*/ 6 h 14"/>
                  <a:gd name="T28" fmla="*/ 8 w 8"/>
                  <a:gd name="T29" fmla="*/ 6 h 14"/>
                  <a:gd name="T30" fmla="*/ 8 w 8"/>
                  <a:gd name="T31" fmla="*/ 6 h 14"/>
                  <a:gd name="T32" fmla="*/ 8 w 8"/>
                  <a:gd name="T33" fmla="*/ 6 h 14"/>
                  <a:gd name="T34" fmla="*/ 8 w 8"/>
                  <a:gd name="T35" fmla="*/ 6 h 14"/>
                  <a:gd name="T36" fmla="*/ 8 w 8"/>
                  <a:gd name="T37" fmla="*/ 2 h 14"/>
                  <a:gd name="T38" fmla="*/ 6 w 8"/>
                  <a:gd name="T39" fmla="*/ 0 h 14"/>
                  <a:gd name="T40" fmla="*/ 2 w 8"/>
                  <a:gd name="T41" fmla="*/ 0 h 14"/>
                  <a:gd name="T42" fmla="*/ 0 w 8"/>
                  <a:gd name="T43" fmla="*/ 4 h 14"/>
                  <a:gd name="T44" fmla="*/ 0 w 8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2FE99A62-1F21-44D8-B22E-4E4559EE9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448"/>
                <a:ext cx="10" cy="18"/>
              </a:xfrm>
              <a:custGeom>
                <a:avLst/>
                <a:gdLst>
                  <a:gd name="T0" fmla="*/ 2 w 10"/>
                  <a:gd name="T1" fmla="*/ 6 h 18"/>
                  <a:gd name="T2" fmla="*/ 2 w 10"/>
                  <a:gd name="T3" fmla="*/ 6 h 18"/>
                  <a:gd name="T4" fmla="*/ 2 w 10"/>
                  <a:gd name="T5" fmla="*/ 12 h 18"/>
                  <a:gd name="T6" fmla="*/ 2 w 10"/>
                  <a:gd name="T7" fmla="*/ 12 h 18"/>
                  <a:gd name="T8" fmla="*/ 10 w 10"/>
                  <a:gd name="T9" fmla="*/ 10 h 18"/>
                  <a:gd name="T10" fmla="*/ 10 w 10"/>
                  <a:gd name="T11" fmla="*/ 10 h 18"/>
                  <a:gd name="T12" fmla="*/ 10 w 10"/>
                  <a:gd name="T13" fmla="*/ 12 h 18"/>
                  <a:gd name="T14" fmla="*/ 10 w 10"/>
                  <a:gd name="T15" fmla="*/ 10 h 18"/>
                  <a:gd name="T16" fmla="*/ 10 w 10"/>
                  <a:gd name="T17" fmla="*/ 10 h 18"/>
                  <a:gd name="T18" fmla="*/ 8 w 10"/>
                  <a:gd name="T19" fmla="*/ 8 h 18"/>
                  <a:gd name="T20" fmla="*/ 6 w 10"/>
                  <a:gd name="T21" fmla="*/ 6 h 18"/>
                  <a:gd name="T22" fmla="*/ 2 w 10"/>
                  <a:gd name="T23" fmla="*/ 8 h 18"/>
                  <a:gd name="T24" fmla="*/ 0 w 10"/>
                  <a:gd name="T25" fmla="*/ 10 h 18"/>
                  <a:gd name="T26" fmla="*/ 0 w 10"/>
                  <a:gd name="T27" fmla="*/ 10 h 18"/>
                  <a:gd name="T28" fmla="*/ 2 w 10"/>
                  <a:gd name="T29" fmla="*/ 14 h 18"/>
                  <a:gd name="T30" fmla="*/ 2 w 10"/>
                  <a:gd name="T31" fmla="*/ 16 h 18"/>
                  <a:gd name="T32" fmla="*/ 2 w 10"/>
                  <a:gd name="T33" fmla="*/ 16 h 18"/>
                  <a:gd name="T34" fmla="*/ 4 w 10"/>
                  <a:gd name="T35" fmla="*/ 18 h 18"/>
                  <a:gd name="T36" fmla="*/ 6 w 10"/>
                  <a:gd name="T37" fmla="*/ 18 h 18"/>
                  <a:gd name="T38" fmla="*/ 8 w 10"/>
                  <a:gd name="T39" fmla="*/ 16 h 18"/>
                  <a:gd name="T40" fmla="*/ 10 w 10"/>
                  <a:gd name="T41" fmla="*/ 14 h 18"/>
                  <a:gd name="T42" fmla="*/ 10 w 10"/>
                  <a:gd name="T43" fmla="*/ 14 h 18"/>
                  <a:gd name="T44" fmla="*/ 10 w 10"/>
                  <a:gd name="T45" fmla="*/ 10 h 18"/>
                  <a:gd name="T46" fmla="*/ 10 w 10"/>
                  <a:gd name="T47" fmla="*/ 4 h 18"/>
                  <a:gd name="T48" fmla="*/ 10 w 10"/>
                  <a:gd name="T49" fmla="*/ 4 h 18"/>
                  <a:gd name="T50" fmla="*/ 8 w 10"/>
                  <a:gd name="T51" fmla="*/ 2 h 18"/>
                  <a:gd name="T52" fmla="*/ 4 w 10"/>
                  <a:gd name="T53" fmla="*/ 0 h 18"/>
                  <a:gd name="T54" fmla="*/ 2 w 10"/>
                  <a:gd name="T55" fmla="*/ 2 h 18"/>
                  <a:gd name="T56" fmla="*/ 2 w 10"/>
                  <a:gd name="T57" fmla="*/ 6 h 18"/>
                  <a:gd name="T58" fmla="*/ 2 w 10"/>
                  <a:gd name="T5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" h="18">
                    <a:moveTo>
                      <a:pt x="2" y="6"/>
                    </a:moveTo>
                    <a:lnTo>
                      <a:pt x="2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4A067405-B731-4DA9-A088-28D81E8D9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1460"/>
                <a:ext cx="10" cy="16"/>
              </a:xfrm>
              <a:custGeom>
                <a:avLst/>
                <a:gdLst>
                  <a:gd name="T0" fmla="*/ 0 w 10"/>
                  <a:gd name="T1" fmla="*/ 4 h 16"/>
                  <a:gd name="T2" fmla="*/ 0 w 10"/>
                  <a:gd name="T3" fmla="*/ 4 h 16"/>
                  <a:gd name="T4" fmla="*/ 0 w 10"/>
                  <a:gd name="T5" fmla="*/ 8 h 16"/>
                  <a:gd name="T6" fmla="*/ 0 w 10"/>
                  <a:gd name="T7" fmla="*/ 14 h 16"/>
                  <a:gd name="T8" fmla="*/ 0 w 10"/>
                  <a:gd name="T9" fmla="*/ 14 h 16"/>
                  <a:gd name="T10" fmla="*/ 2 w 10"/>
                  <a:gd name="T11" fmla="*/ 16 h 16"/>
                  <a:gd name="T12" fmla="*/ 6 w 10"/>
                  <a:gd name="T13" fmla="*/ 16 h 16"/>
                  <a:gd name="T14" fmla="*/ 8 w 10"/>
                  <a:gd name="T15" fmla="*/ 14 h 16"/>
                  <a:gd name="T16" fmla="*/ 8 w 10"/>
                  <a:gd name="T17" fmla="*/ 10 h 16"/>
                  <a:gd name="T18" fmla="*/ 8 w 10"/>
                  <a:gd name="T19" fmla="*/ 10 h 16"/>
                  <a:gd name="T20" fmla="*/ 10 w 10"/>
                  <a:gd name="T21" fmla="*/ 6 h 16"/>
                  <a:gd name="T22" fmla="*/ 10 w 10"/>
                  <a:gd name="T23" fmla="*/ 6 h 16"/>
                  <a:gd name="T24" fmla="*/ 10 w 10"/>
                  <a:gd name="T25" fmla="*/ 2 h 16"/>
                  <a:gd name="T26" fmla="*/ 6 w 10"/>
                  <a:gd name="T27" fmla="*/ 0 h 16"/>
                  <a:gd name="T28" fmla="*/ 4 w 10"/>
                  <a:gd name="T29" fmla="*/ 0 h 16"/>
                  <a:gd name="T30" fmla="*/ 0 w 10"/>
                  <a:gd name="T31" fmla="*/ 4 h 16"/>
                  <a:gd name="T32" fmla="*/ 0 w 10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40CC0EE0-EA5F-4314-A2D7-2E74CC214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827"/>
                <a:ext cx="107" cy="146"/>
              </a:xfrm>
              <a:custGeom>
                <a:avLst/>
                <a:gdLst>
                  <a:gd name="T0" fmla="*/ 10 w 107"/>
                  <a:gd name="T1" fmla="*/ 144 h 146"/>
                  <a:gd name="T2" fmla="*/ 10 w 107"/>
                  <a:gd name="T3" fmla="*/ 144 h 146"/>
                  <a:gd name="T4" fmla="*/ 16 w 107"/>
                  <a:gd name="T5" fmla="*/ 124 h 146"/>
                  <a:gd name="T6" fmla="*/ 26 w 107"/>
                  <a:gd name="T7" fmla="*/ 104 h 146"/>
                  <a:gd name="T8" fmla="*/ 36 w 107"/>
                  <a:gd name="T9" fmla="*/ 86 h 146"/>
                  <a:gd name="T10" fmla="*/ 48 w 107"/>
                  <a:gd name="T11" fmla="*/ 70 h 146"/>
                  <a:gd name="T12" fmla="*/ 62 w 107"/>
                  <a:gd name="T13" fmla="*/ 54 h 146"/>
                  <a:gd name="T14" fmla="*/ 75 w 107"/>
                  <a:gd name="T15" fmla="*/ 38 h 146"/>
                  <a:gd name="T16" fmla="*/ 107 w 107"/>
                  <a:gd name="T17" fmla="*/ 8 h 146"/>
                  <a:gd name="T18" fmla="*/ 107 w 107"/>
                  <a:gd name="T19" fmla="*/ 8 h 146"/>
                  <a:gd name="T20" fmla="*/ 107 w 107"/>
                  <a:gd name="T21" fmla="*/ 6 h 146"/>
                  <a:gd name="T22" fmla="*/ 107 w 107"/>
                  <a:gd name="T23" fmla="*/ 2 h 146"/>
                  <a:gd name="T24" fmla="*/ 103 w 107"/>
                  <a:gd name="T25" fmla="*/ 0 h 146"/>
                  <a:gd name="T26" fmla="*/ 99 w 107"/>
                  <a:gd name="T27" fmla="*/ 2 h 146"/>
                  <a:gd name="T28" fmla="*/ 99 w 107"/>
                  <a:gd name="T29" fmla="*/ 2 h 146"/>
                  <a:gd name="T30" fmla="*/ 69 w 107"/>
                  <a:gd name="T31" fmla="*/ 32 h 146"/>
                  <a:gd name="T32" fmla="*/ 54 w 107"/>
                  <a:gd name="T33" fmla="*/ 48 h 146"/>
                  <a:gd name="T34" fmla="*/ 40 w 107"/>
                  <a:gd name="T35" fmla="*/ 64 h 146"/>
                  <a:gd name="T36" fmla="*/ 28 w 107"/>
                  <a:gd name="T37" fmla="*/ 82 h 146"/>
                  <a:gd name="T38" fmla="*/ 16 w 107"/>
                  <a:gd name="T39" fmla="*/ 100 h 146"/>
                  <a:gd name="T40" fmla="*/ 8 w 107"/>
                  <a:gd name="T41" fmla="*/ 120 h 146"/>
                  <a:gd name="T42" fmla="*/ 0 w 107"/>
                  <a:gd name="T43" fmla="*/ 140 h 146"/>
                  <a:gd name="T44" fmla="*/ 0 w 107"/>
                  <a:gd name="T45" fmla="*/ 140 h 146"/>
                  <a:gd name="T46" fmla="*/ 0 w 107"/>
                  <a:gd name="T47" fmla="*/ 144 h 146"/>
                  <a:gd name="T48" fmla="*/ 4 w 107"/>
                  <a:gd name="T49" fmla="*/ 146 h 146"/>
                  <a:gd name="T50" fmla="*/ 6 w 107"/>
                  <a:gd name="T51" fmla="*/ 146 h 146"/>
                  <a:gd name="T52" fmla="*/ 10 w 107"/>
                  <a:gd name="T53" fmla="*/ 144 h 146"/>
                  <a:gd name="T54" fmla="*/ 10 w 107"/>
                  <a:gd name="T55" fmla="*/ 1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46">
                    <a:moveTo>
                      <a:pt x="10" y="144"/>
                    </a:moveTo>
                    <a:lnTo>
                      <a:pt x="10" y="144"/>
                    </a:lnTo>
                    <a:lnTo>
                      <a:pt x="16" y="124"/>
                    </a:lnTo>
                    <a:lnTo>
                      <a:pt x="26" y="104"/>
                    </a:lnTo>
                    <a:lnTo>
                      <a:pt x="36" y="86"/>
                    </a:lnTo>
                    <a:lnTo>
                      <a:pt x="48" y="70"/>
                    </a:lnTo>
                    <a:lnTo>
                      <a:pt x="62" y="54"/>
                    </a:lnTo>
                    <a:lnTo>
                      <a:pt x="75" y="38"/>
                    </a:lnTo>
                    <a:lnTo>
                      <a:pt x="107" y="8"/>
                    </a:lnTo>
                    <a:lnTo>
                      <a:pt x="107" y="8"/>
                    </a:lnTo>
                    <a:lnTo>
                      <a:pt x="107" y="6"/>
                    </a:lnTo>
                    <a:lnTo>
                      <a:pt x="107" y="2"/>
                    </a:lnTo>
                    <a:lnTo>
                      <a:pt x="103" y="0"/>
                    </a:lnTo>
                    <a:lnTo>
                      <a:pt x="99" y="2"/>
                    </a:lnTo>
                    <a:lnTo>
                      <a:pt x="99" y="2"/>
                    </a:lnTo>
                    <a:lnTo>
                      <a:pt x="69" y="32"/>
                    </a:lnTo>
                    <a:lnTo>
                      <a:pt x="54" y="48"/>
                    </a:lnTo>
                    <a:lnTo>
                      <a:pt x="40" y="64"/>
                    </a:lnTo>
                    <a:lnTo>
                      <a:pt x="28" y="82"/>
                    </a:lnTo>
                    <a:lnTo>
                      <a:pt x="16" y="100"/>
                    </a:lnTo>
                    <a:lnTo>
                      <a:pt x="8" y="12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4"/>
                    </a:lnTo>
                    <a:lnTo>
                      <a:pt x="4" y="146"/>
                    </a:lnTo>
                    <a:lnTo>
                      <a:pt x="6" y="146"/>
                    </a:lnTo>
                    <a:lnTo>
                      <a:pt x="10" y="144"/>
                    </a:lnTo>
                    <a:lnTo>
                      <a:pt x="10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96675264-266E-4D5F-A047-F753E371E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809"/>
                <a:ext cx="14" cy="24"/>
              </a:xfrm>
              <a:custGeom>
                <a:avLst/>
                <a:gdLst>
                  <a:gd name="T0" fmla="*/ 0 w 14"/>
                  <a:gd name="T1" fmla="*/ 4 h 24"/>
                  <a:gd name="T2" fmla="*/ 0 w 14"/>
                  <a:gd name="T3" fmla="*/ 4 h 24"/>
                  <a:gd name="T4" fmla="*/ 2 w 14"/>
                  <a:gd name="T5" fmla="*/ 14 h 24"/>
                  <a:gd name="T6" fmla="*/ 6 w 14"/>
                  <a:gd name="T7" fmla="*/ 24 h 24"/>
                  <a:gd name="T8" fmla="*/ 6 w 14"/>
                  <a:gd name="T9" fmla="*/ 24 h 24"/>
                  <a:gd name="T10" fmla="*/ 10 w 14"/>
                  <a:gd name="T11" fmla="*/ 24 h 24"/>
                  <a:gd name="T12" fmla="*/ 12 w 14"/>
                  <a:gd name="T13" fmla="*/ 24 h 24"/>
                  <a:gd name="T14" fmla="*/ 14 w 14"/>
                  <a:gd name="T15" fmla="*/ 20 h 24"/>
                  <a:gd name="T16" fmla="*/ 14 w 14"/>
                  <a:gd name="T17" fmla="*/ 16 h 24"/>
                  <a:gd name="T18" fmla="*/ 14 w 14"/>
                  <a:gd name="T19" fmla="*/ 16 h 24"/>
                  <a:gd name="T20" fmla="*/ 10 w 14"/>
                  <a:gd name="T21" fmla="*/ 12 h 24"/>
                  <a:gd name="T22" fmla="*/ 8 w 14"/>
                  <a:gd name="T23" fmla="*/ 4 h 24"/>
                  <a:gd name="T24" fmla="*/ 8 w 14"/>
                  <a:gd name="T25" fmla="*/ 4 h 24"/>
                  <a:gd name="T26" fmla="*/ 6 w 14"/>
                  <a:gd name="T27" fmla="*/ 2 h 24"/>
                  <a:gd name="T28" fmla="*/ 4 w 14"/>
                  <a:gd name="T29" fmla="*/ 0 h 24"/>
                  <a:gd name="T30" fmla="*/ 0 w 14"/>
                  <a:gd name="T31" fmla="*/ 2 h 24"/>
                  <a:gd name="T32" fmla="*/ 0 w 14"/>
                  <a:gd name="T33" fmla="*/ 4 h 24"/>
                  <a:gd name="T34" fmla="*/ 0 w 14"/>
                  <a:gd name="T35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24">
                    <a:moveTo>
                      <a:pt x="0" y="4"/>
                    </a:moveTo>
                    <a:lnTo>
                      <a:pt x="0" y="4"/>
                    </a:lnTo>
                    <a:lnTo>
                      <a:pt x="2" y="1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0" y="1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71094CD5-E62F-4D08-8CE6-9F5B7B60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" y="801"/>
                <a:ext cx="10" cy="14"/>
              </a:xfrm>
              <a:custGeom>
                <a:avLst/>
                <a:gdLst>
                  <a:gd name="T0" fmla="*/ 8 w 10"/>
                  <a:gd name="T1" fmla="*/ 4 h 14"/>
                  <a:gd name="T2" fmla="*/ 8 w 10"/>
                  <a:gd name="T3" fmla="*/ 4 h 14"/>
                  <a:gd name="T4" fmla="*/ 8 w 10"/>
                  <a:gd name="T5" fmla="*/ 4 h 14"/>
                  <a:gd name="T6" fmla="*/ 8 w 10"/>
                  <a:gd name="T7" fmla="*/ 4 h 14"/>
                  <a:gd name="T8" fmla="*/ 0 w 10"/>
                  <a:gd name="T9" fmla="*/ 6 h 14"/>
                  <a:gd name="T10" fmla="*/ 0 w 10"/>
                  <a:gd name="T11" fmla="*/ 6 h 14"/>
                  <a:gd name="T12" fmla="*/ 0 w 10"/>
                  <a:gd name="T13" fmla="*/ 8 h 14"/>
                  <a:gd name="T14" fmla="*/ 0 w 10"/>
                  <a:gd name="T15" fmla="*/ 8 h 14"/>
                  <a:gd name="T16" fmla="*/ 0 w 10"/>
                  <a:gd name="T17" fmla="*/ 10 h 14"/>
                  <a:gd name="T18" fmla="*/ 0 w 10"/>
                  <a:gd name="T19" fmla="*/ 10 h 14"/>
                  <a:gd name="T20" fmla="*/ 0 w 10"/>
                  <a:gd name="T21" fmla="*/ 10 h 14"/>
                  <a:gd name="T22" fmla="*/ 0 w 10"/>
                  <a:gd name="T23" fmla="*/ 8 h 14"/>
                  <a:gd name="T24" fmla="*/ 0 w 10"/>
                  <a:gd name="T25" fmla="*/ 8 h 14"/>
                  <a:gd name="T26" fmla="*/ 8 w 10"/>
                  <a:gd name="T27" fmla="*/ 6 h 14"/>
                  <a:gd name="T28" fmla="*/ 8 w 10"/>
                  <a:gd name="T29" fmla="*/ 6 h 14"/>
                  <a:gd name="T30" fmla="*/ 8 w 10"/>
                  <a:gd name="T31" fmla="*/ 8 h 14"/>
                  <a:gd name="T32" fmla="*/ 8 w 10"/>
                  <a:gd name="T33" fmla="*/ 6 h 14"/>
                  <a:gd name="T34" fmla="*/ 8 w 10"/>
                  <a:gd name="T35" fmla="*/ 6 h 14"/>
                  <a:gd name="T36" fmla="*/ 6 w 10"/>
                  <a:gd name="T37" fmla="*/ 4 h 14"/>
                  <a:gd name="T38" fmla="*/ 2 w 10"/>
                  <a:gd name="T39" fmla="*/ 4 h 14"/>
                  <a:gd name="T40" fmla="*/ 0 w 10"/>
                  <a:gd name="T41" fmla="*/ 8 h 14"/>
                  <a:gd name="T42" fmla="*/ 0 w 10"/>
                  <a:gd name="T43" fmla="*/ 12 h 14"/>
                  <a:gd name="T44" fmla="*/ 0 w 10"/>
                  <a:gd name="T45" fmla="*/ 12 h 14"/>
                  <a:gd name="T46" fmla="*/ 2 w 10"/>
                  <a:gd name="T47" fmla="*/ 14 h 14"/>
                  <a:gd name="T48" fmla="*/ 2 w 10"/>
                  <a:gd name="T49" fmla="*/ 14 h 14"/>
                  <a:gd name="T50" fmla="*/ 6 w 10"/>
                  <a:gd name="T51" fmla="*/ 14 h 14"/>
                  <a:gd name="T52" fmla="*/ 8 w 10"/>
                  <a:gd name="T53" fmla="*/ 12 h 14"/>
                  <a:gd name="T54" fmla="*/ 8 w 10"/>
                  <a:gd name="T55" fmla="*/ 12 h 14"/>
                  <a:gd name="T56" fmla="*/ 10 w 10"/>
                  <a:gd name="T57" fmla="*/ 8 h 14"/>
                  <a:gd name="T58" fmla="*/ 8 w 10"/>
                  <a:gd name="T59" fmla="*/ 4 h 14"/>
                  <a:gd name="T60" fmla="*/ 8 w 10"/>
                  <a:gd name="T61" fmla="*/ 4 h 14"/>
                  <a:gd name="T62" fmla="*/ 6 w 10"/>
                  <a:gd name="T63" fmla="*/ 0 h 14"/>
                  <a:gd name="T64" fmla="*/ 2 w 10"/>
                  <a:gd name="T65" fmla="*/ 0 h 14"/>
                  <a:gd name="T66" fmla="*/ 0 w 10"/>
                  <a:gd name="T67" fmla="*/ 2 h 14"/>
                  <a:gd name="T68" fmla="*/ 0 w 10"/>
                  <a:gd name="T69" fmla="*/ 6 h 14"/>
                  <a:gd name="T70" fmla="*/ 0 w 10"/>
                  <a:gd name="T71" fmla="*/ 6 h 14"/>
                  <a:gd name="T72" fmla="*/ 0 w 10"/>
                  <a:gd name="T73" fmla="*/ 6 h 14"/>
                  <a:gd name="T74" fmla="*/ 0 w 10"/>
                  <a:gd name="T75" fmla="*/ 6 h 14"/>
                  <a:gd name="T76" fmla="*/ 2 w 10"/>
                  <a:gd name="T77" fmla="*/ 8 h 14"/>
                  <a:gd name="T78" fmla="*/ 4 w 10"/>
                  <a:gd name="T79" fmla="*/ 10 h 14"/>
                  <a:gd name="T80" fmla="*/ 8 w 10"/>
                  <a:gd name="T81" fmla="*/ 8 h 14"/>
                  <a:gd name="T82" fmla="*/ 8 w 10"/>
                  <a:gd name="T83" fmla="*/ 4 h 14"/>
                  <a:gd name="T84" fmla="*/ 8 w 10"/>
                  <a:gd name="T8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4"/>
                    </a:move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0625F607-68EE-4F23-93E7-2237F1F45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" y="791"/>
                <a:ext cx="10" cy="10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0 w 10"/>
                  <a:gd name="T5" fmla="*/ 4 h 10"/>
                  <a:gd name="T6" fmla="*/ 0 w 10"/>
                  <a:gd name="T7" fmla="*/ 4 h 10"/>
                  <a:gd name="T8" fmla="*/ 4 w 10"/>
                  <a:gd name="T9" fmla="*/ 0 h 10"/>
                  <a:gd name="T10" fmla="*/ 4 w 10"/>
                  <a:gd name="T11" fmla="*/ 0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8 h 10"/>
                  <a:gd name="T22" fmla="*/ 2 w 10"/>
                  <a:gd name="T23" fmla="*/ 10 h 10"/>
                  <a:gd name="T24" fmla="*/ 2 w 10"/>
                  <a:gd name="T25" fmla="*/ 10 h 10"/>
                  <a:gd name="T26" fmla="*/ 6 w 10"/>
                  <a:gd name="T27" fmla="*/ 10 h 10"/>
                  <a:gd name="T28" fmla="*/ 10 w 10"/>
                  <a:gd name="T29" fmla="*/ 8 h 10"/>
                  <a:gd name="T30" fmla="*/ 10 w 10"/>
                  <a:gd name="T31" fmla="*/ 4 h 10"/>
                  <a:gd name="T32" fmla="*/ 8 w 10"/>
                  <a:gd name="T33" fmla="*/ 2 h 10"/>
                  <a:gd name="T34" fmla="*/ 8 w 10"/>
                  <a:gd name="T35" fmla="*/ 2 h 10"/>
                  <a:gd name="T36" fmla="*/ 6 w 10"/>
                  <a:gd name="T37" fmla="*/ 0 h 10"/>
                  <a:gd name="T38" fmla="*/ 2 w 10"/>
                  <a:gd name="T39" fmla="*/ 0 h 10"/>
                  <a:gd name="T40" fmla="*/ 0 w 10"/>
                  <a:gd name="T41" fmla="*/ 2 h 10"/>
                  <a:gd name="T42" fmla="*/ 0 w 10"/>
                  <a:gd name="T43" fmla="*/ 6 h 10"/>
                  <a:gd name="T44" fmla="*/ 0 w 10"/>
                  <a:gd name="T4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F6AF25B2-94FE-4DDE-A19B-EAECF6D1D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" y="725"/>
                <a:ext cx="276" cy="50"/>
              </a:xfrm>
              <a:custGeom>
                <a:avLst/>
                <a:gdLst>
                  <a:gd name="T0" fmla="*/ 274 w 276"/>
                  <a:gd name="T1" fmla="*/ 42 h 50"/>
                  <a:gd name="T2" fmla="*/ 274 w 276"/>
                  <a:gd name="T3" fmla="*/ 42 h 50"/>
                  <a:gd name="T4" fmla="*/ 242 w 276"/>
                  <a:gd name="T5" fmla="*/ 28 h 50"/>
                  <a:gd name="T6" fmla="*/ 210 w 276"/>
                  <a:gd name="T7" fmla="*/ 16 h 50"/>
                  <a:gd name="T8" fmla="*/ 176 w 276"/>
                  <a:gd name="T9" fmla="*/ 10 h 50"/>
                  <a:gd name="T10" fmla="*/ 142 w 276"/>
                  <a:gd name="T11" fmla="*/ 4 h 50"/>
                  <a:gd name="T12" fmla="*/ 108 w 276"/>
                  <a:gd name="T13" fmla="*/ 2 h 50"/>
                  <a:gd name="T14" fmla="*/ 74 w 276"/>
                  <a:gd name="T15" fmla="*/ 0 h 50"/>
                  <a:gd name="T16" fmla="*/ 6 w 276"/>
                  <a:gd name="T17" fmla="*/ 4 h 50"/>
                  <a:gd name="T18" fmla="*/ 6 w 276"/>
                  <a:gd name="T19" fmla="*/ 4 h 50"/>
                  <a:gd name="T20" fmla="*/ 2 w 276"/>
                  <a:gd name="T21" fmla="*/ 6 h 50"/>
                  <a:gd name="T22" fmla="*/ 0 w 276"/>
                  <a:gd name="T23" fmla="*/ 8 h 50"/>
                  <a:gd name="T24" fmla="*/ 2 w 276"/>
                  <a:gd name="T25" fmla="*/ 12 h 50"/>
                  <a:gd name="T26" fmla="*/ 6 w 276"/>
                  <a:gd name="T27" fmla="*/ 12 h 50"/>
                  <a:gd name="T28" fmla="*/ 6 w 276"/>
                  <a:gd name="T29" fmla="*/ 12 h 50"/>
                  <a:gd name="T30" fmla="*/ 72 w 276"/>
                  <a:gd name="T31" fmla="*/ 10 h 50"/>
                  <a:gd name="T32" fmla="*/ 106 w 276"/>
                  <a:gd name="T33" fmla="*/ 10 h 50"/>
                  <a:gd name="T34" fmla="*/ 140 w 276"/>
                  <a:gd name="T35" fmla="*/ 14 h 50"/>
                  <a:gd name="T36" fmla="*/ 172 w 276"/>
                  <a:gd name="T37" fmla="*/ 18 h 50"/>
                  <a:gd name="T38" fmla="*/ 206 w 276"/>
                  <a:gd name="T39" fmla="*/ 26 h 50"/>
                  <a:gd name="T40" fmla="*/ 238 w 276"/>
                  <a:gd name="T41" fmla="*/ 36 h 50"/>
                  <a:gd name="T42" fmla="*/ 268 w 276"/>
                  <a:gd name="T43" fmla="*/ 50 h 50"/>
                  <a:gd name="T44" fmla="*/ 268 w 276"/>
                  <a:gd name="T45" fmla="*/ 50 h 50"/>
                  <a:gd name="T46" fmla="*/ 272 w 276"/>
                  <a:gd name="T47" fmla="*/ 50 h 50"/>
                  <a:gd name="T48" fmla="*/ 274 w 276"/>
                  <a:gd name="T49" fmla="*/ 48 h 50"/>
                  <a:gd name="T50" fmla="*/ 276 w 276"/>
                  <a:gd name="T51" fmla="*/ 44 h 50"/>
                  <a:gd name="T52" fmla="*/ 274 w 276"/>
                  <a:gd name="T53" fmla="*/ 42 h 50"/>
                  <a:gd name="T54" fmla="*/ 274 w 276"/>
                  <a:gd name="T55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6" h="50">
                    <a:moveTo>
                      <a:pt x="274" y="42"/>
                    </a:moveTo>
                    <a:lnTo>
                      <a:pt x="274" y="42"/>
                    </a:lnTo>
                    <a:lnTo>
                      <a:pt x="242" y="28"/>
                    </a:lnTo>
                    <a:lnTo>
                      <a:pt x="210" y="16"/>
                    </a:lnTo>
                    <a:lnTo>
                      <a:pt x="176" y="10"/>
                    </a:lnTo>
                    <a:lnTo>
                      <a:pt x="142" y="4"/>
                    </a:lnTo>
                    <a:lnTo>
                      <a:pt x="108" y="2"/>
                    </a:lnTo>
                    <a:lnTo>
                      <a:pt x="74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2" y="10"/>
                    </a:lnTo>
                    <a:lnTo>
                      <a:pt x="106" y="10"/>
                    </a:lnTo>
                    <a:lnTo>
                      <a:pt x="140" y="14"/>
                    </a:lnTo>
                    <a:lnTo>
                      <a:pt x="172" y="18"/>
                    </a:lnTo>
                    <a:lnTo>
                      <a:pt x="206" y="26"/>
                    </a:lnTo>
                    <a:lnTo>
                      <a:pt x="238" y="36"/>
                    </a:lnTo>
                    <a:lnTo>
                      <a:pt x="268" y="50"/>
                    </a:lnTo>
                    <a:lnTo>
                      <a:pt x="268" y="50"/>
                    </a:lnTo>
                    <a:lnTo>
                      <a:pt x="272" y="50"/>
                    </a:lnTo>
                    <a:lnTo>
                      <a:pt x="274" y="48"/>
                    </a:lnTo>
                    <a:lnTo>
                      <a:pt x="276" y="44"/>
                    </a:lnTo>
                    <a:lnTo>
                      <a:pt x="274" y="42"/>
                    </a:lnTo>
                    <a:lnTo>
                      <a:pt x="274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24">
                <a:extLst>
                  <a:ext uri="{FF2B5EF4-FFF2-40B4-BE49-F238E27FC236}">
                    <a16:creationId xmlns:a16="http://schemas.microsoft.com/office/drawing/2014/main" id="{C120D621-61F2-4E12-B8F7-0507EA6C5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729"/>
                <a:ext cx="10" cy="14"/>
              </a:xfrm>
              <a:custGeom>
                <a:avLst/>
                <a:gdLst>
                  <a:gd name="T0" fmla="*/ 0 w 10"/>
                  <a:gd name="T1" fmla="*/ 4 h 14"/>
                  <a:gd name="T2" fmla="*/ 0 w 10"/>
                  <a:gd name="T3" fmla="*/ 4 h 14"/>
                  <a:gd name="T4" fmla="*/ 0 w 10"/>
                  <a:gd name="T5" fmla="*/ 6 h 14"/>
                  <a:gd name="T6" fmla="*/ 2 w 10"/>
                  <a:gd name="T7" fmla="*/ 6 h 14"/>
                  <a:gd name="T8" fmla="*/ 2 w 10"/>
                  <a:gd name="T9" fmla="*/ 6 h 14"/>
                  <a:gd name="T10" fmla="*/ 4 w 10"/>
                  <a:gd name="T11" fmla="*/ 4 h 14"/>
                  <a:gd name="T12" fmla="*/ 4 w 10"/>
                  <a:gd name="T13" fmla="*/ 4 h 14"/>
                  <a:gd name="T14" fmla="*/ 4 w 10"/>
                  <a:gd name="T15" fmla="*/ 4 h 14"/>
                  <a:gd name="T16" fmla="*/ 4 w 10"/>
                  <a:gd name="T17" fmla="*/ 4 h 14"/>
                  <a:gd name="T18" fmla="*/ 0 w 10"/>
                  <a:gd name="T19" fmla="*/ 6 h 14"/>
                  <a:gd name="T20" fmla="*/ 0 w 10"/>
                  <a:gd name="T21" fmla="*/ 10 h 14"/>
                  <a:gd name="T22" fmla="*/ 0 w 10"/>
                  <a:gd name="T23" fmla="*/ 12 h 14"/>
                  <a:gd name="T24" fmla="*/ 4 w 10"/>
                  <a:gd name="T25" fmla="*/ 14 h 14"/>
                  <a:gd name="T26" fmla="*/ 4 w 10"/>
                  <a:gd name="T27" fmla="*/ 14 h 14"/>
                  <a:gd name="T28" fmla="*/ 6 w 10"/>
                  <a:gd name="T29" fmla="*/ 14 h 14"/>
                  <a:gd name="T30" fmla="*/ 8 w 10"/>
                  <a:gd name="T31" fmla="*/ 10 h 14"/>
                  <a:gd name="T32" fmla="*/ 10 w 10"/>
                  <a:gd name="T33" fmla="*/ 4 h 14"/>
                  <a:gd name="T34" fmla="*/ 10 w 10"/>
                  <a:gd name="T35" fmla="*/ 4 h 14"/>
                  <a:gd name="T36" fmla="*/ 8 w 10"/>
                  <a:gd name="T37" fmla="*/ 2 h 14"/>
                  <a:gd name="T38" fmla="*/ 6 w 10"/>
                  <a:gd name="T39" fmla="*/ 0 h 14"/>
                  <a:gd name="T40" fmla="*/ 2 w 10"/>
                  <a:gd name="T41" fmla="*/ 2 h 14"/>
                  <a:gd name="T42" fmla="*/ 0 w 10"/>
                  <a:gd name="T43" fmla="*/ 4 h 14"/>
                  <a:gd name="T44" fmla="*/ 0 w 10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04C7CACC-E679-4D70-A86A-482225724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729"/>
                <a:ext cx="12" cy="12"/>
              </a:xfrm>
              <a:custGeom>
                <a:avLst/>
                <a:gdLst>
                  <a:gd name="T0" fmla="*/ 2 w 12"/>
                  <a:gd name="T1" fmla="*/ 2 h 12"/>
                  <a:gd name="T2" fmla="*/ 2 w 12"/>
                  <a:gd name="T3" fmla="*/ 2 h 12"/>
                  <a:gd name="T4" fmla="*/ 2 w 12"/>
                  <a:gd name="T5" fmla="*/ 4 h 12"/>
                  <a:gd name="T6" fmla="*/ 2 w 12"/>
                  <a:gd name="T7" fmla="*/ 4 h 12"/>
                  <a:gd name="T8" fmla="*/ 6 w 12"/>
                  <a:gd name="T9" fmla="*/ 2 h 12"/>
                  <a:gd name="T10" fmla="*/ 6 w 12"/>
                  <a:gd name="T11" fmla="*/ 2 h 12"/>
                  <a:gd name="T12" fmla="*/ 4 w 12"/>
                  <a:gd name="T13" fmla="*/ 2 h 12"/>
                  <a:gd name="T14" fmla="*/ 4 w 12"/>
                  <a:gd name="T15" fmla="*/ 2 h 12"/>
                  <a:gd name="T16" fmla="*/ 8 w 12"/>
                  <a:gd name="T17" fmla="*/ 4 h 12"/>
                  <a:gd name="T18" fmla="*/ 8 w 12"/>
                  <a:gd name="T19" fmla="*/ 4 h 12"/>
                  <a:gd name="T20" fmla="*/ 10 w 12"/>
                  <a:gd name="T21" fmla="*/ 6 h 12"/>
                  <a:gd name="T22" fmla="*/ 10 w 12"/>
                  <a:gd name="T23" fmla="*/ 6 h 12"/>
                  <a:gd name="T24" fmla="*/ 8 w 12"/>
                  <a:gd name="T25" fmla="*/ 2 h 12"/>
                  <a:gd name="T26" fmla="*/ 4 w 12"/>
                  <a:gd name="T27" fmla="*/ 2 h 12"/>
                  <a:gd name="T28" fmla="*/ 2 w 12"/>
                  <a:gd name="T29" fmla="*/ 2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10 h 12"/>
                  <a:gd name="T36" fmla="*/ 0 w 12"/>
                  <a:gd name="T37" fmla="*/ 10 h 12"/>
                  <a:gd name="T38" fmla="*/ 2 w 12"/>
                  <a:gd name="T39" fmla="*/ 10 h 12"/>
                  <a:gd name="T40" fmla="*/ 4 w 12"/>
                  <a:gd name="T41" fmla="*/ 12 h 12"/>
                  <a:gd name="T42" fmla="*/ 4 w 12"/>
                  <a:gd name="T43" fmla="*/ 12 h 12"/>
                  <a:gd name="T44" fmla="*/ 8 w 12"/>
                  <a:gd name="T45" fmla="*/ 10 h 12"/>
                  <a:gd name="T46" fmla="*/ 10 w 12"/>
                  <a:gd name="T47" fmla="*/ 8 h 12"/>
                  <a:gd name="T48" fmla="*/ 10 w 12"/>
                  <a:gd name="T49" fmla="*/ 8 h 12"/>
                  <a:gd name="T50" fmla="*/ 12 w 12"/>
                  <a:gd name="T51" fmla="*/ 4 h 12"/>
                  <a:gd name="T52" fmla="*/ 10 w 12"/>
                  <a:gd name="T53" fmla="*/ 2 h 12"/>
                  <a:gd name="T54" fmla="*/ 6 w 12"/>
                  <a:gd name="T55" fmla="*/ 0 h 12"/>
                  <a:gd name="T56" fmla="*/ 2 w 12"/>
                  <a:gd name="T57" fmla="*/ 2 h 12"/>
                  <a:gd name="T58" fmla="*/ 2 w 12"/>
                  <a:gd name="T5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2">
                    <a:moveTo>
                      <a:pt x="2" y="2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83FB6FC1-C729-4447-83E1-38D9DC667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" y="721"/>
                <a:ext cx="10" cy="12"/>
              </a:xfrm>
              <a:custGeom>
                <a:avLst/>
                <a:gdLst>
                  <a:gd name="T0" fmla="*/ 0 w 10"/>
                  <a:gd name="T1" fmla="*/ 4 h 12"/>
                  <a:gd name="T2" fmla="*/ 0 w 10"/>
                  <a:gd name="T3" fmla="*/ 4 h 12"/>
                  <a:gd name="T4" fmla="*/ 0 w 10"/>
                  <a:gd name="T5" fmla="*/ 6 h 12"/>
                  <a:gd name="T6" fmla="*/ 0 w 10"/>
                  <a:gd name="T7" fmla="*/ 6 h 12"/>
                  <a:gd name="T8" fmla="*/ 8 w 10"/>
                  <a:gd name="T9" fmla="*/ 8 h 12"/>
                  <a:gd name="T10" fmla="*/ 8 w 10"/>
                  <a:gd name="T11" fmla="*/ 8 h 12"/>
                  <a:gd name="T12" fmla="*/ 8 w 10"/>
                  <a:gd name="T13" fmla="*/ 8 h 12"/>
                  <a:gd name="T14" fmla="*/ 8 w 10"/>
                  <a:gd name="T15" fmla="*/ 8 h 12"/>
                  <a:gd name="T16" fmla="*/ 8 w 10"/>
                  <a:gd name="T17" fmla="*/ 4 h 12"/>
                  <a:gd name="T18" fmla="*/ 6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0 w 10"/>
                  <a:gd name="T25" fmla="*/ 6 h 12"/>
                  <a:gd name="T26" fmla="*/ 0 w 10"/>
                  <a:gd name="T27" fmla="*/ 6 h 12"/>
                  <a:gd name="T28" fmla="*/ 0 w 10"/>
                  <a:gd name="T29" fmla="*/ 6 h 12"/>
                  <a:gd name="T30" fmla="*/ 0 w 10"/>
                  <a:gd name="T31" fmla="*/ 10 h 12"/>
                  <a:gd name="T32" fmla="*/ 2 w 10"/>
                  <a:gd name="T33" fmla="*/ 12 h 12"/>
                  <a:gd name="T34" fmla="*/ 6 w 10"/>
                  <a:gd name="T35" fmla="*/ 12 h 12"/>
                  <a:gd name="T36" fmla="*/ 8 w 10"/>
                  <a:gd name="T37" fmla="*/ 8 h 12"/>
                  <a:gd name="T38" fmla="*/ 8 w 10"/>
                  <a:gd name="T39" fmla="*/ 8 h 12"/>
                  <a:gd name="T40" fmla="*/ 10 w 10"/>
                  <a:gd name="T41" fmla="*/ 6 h 12"/>
                  <a:gd name="T42" fmla="*/ 10 w 10"/>
                  <a:gd name="T43" fmla="*/ 6 h 12"/>
                  <a:gd name="T44" fmla="*/ 10 w 10"/>
                  <a:gd name="T45" fmla="*/ 2 h 12"/>
                  <a:gd name="T46" fmla="*/ 6 w 10"/>
                  <a:gd name="T47" fmla="*/ 0 h 12"/>
                  <a:gd name="T48" fmla="*/ 4 w 10"/>
                  <a:gd name="T49" fmla="*/ 0 h 12"/>
                  <a:gd name="T50" fmla="*/ 0 w 10"/>
                  <a:gd name="T51" fmla="*/ 4 h 12"/>
                  <a:gd name="T52" fmla="*/ 0 w 10"/>
                  <a:gd name="T5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" h="12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EBE6C07E-DD42-4667-9DDE-4076EA342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434"/>
                <a:ext cx="8" cy="16"/>
              </a:xfrm>
              <a:custGeom>
                <a:avLst/>
                <a:gdLst>
                  <a:gd name="T0" fmla="*/ 0 w 8"/>
                  <a:gd name="T1" fmla="*/ 4 h 16"/>
                  <a:gd name="T2" fmla="*/ 0 w 8"/>
                  <a:gd name="T3" fmla="*/ 4 h 16"/>
                  <a:gd name="T4" fmla="*/ 0 w 8"/>
                  <a:gd name="T5" fmla="*/ 12 h 16"/>
                  <a:gd name="T6" fmla="*/ 0 w 8"/>
                  <a:gd name="T7" fmla="*/ 12 h 16"/>
                  <a:gd name="T8" fmla="*/ 2 w 8"/>
                  <a:gd name="T9" fmla="*/ 14 h 16"/>
                  <a:gd name="T10" fmla="*/ 4 w 8"/>
                  <a:gd name="T11" fmla="*/ 16 h 16"/>
                  <a:gd name="T12" fmla="*/ 8 w 8"/>
                  <a:gd name="T13" fmla="*/ 14 h 16"/>
                  <a:gd name="T14" fmla="*/ 8 w 8"/>
                  <a:gd name="T15" fmla="*/ 10 h 16"/>
                  <a:gd name="T16" fmla="*/ 8 w 8"/>
                  <a:gd name="T17" fmla="*/ 10 h 16"/>
                  <a:gd name="T18" fmla="*/ 8 w 8"/>
                  <a:gd name="T19" fmla="*/ 6 h 16"/>
                  <a:gd name="T20" fmla="*/ 8 w 8"/>
                  <a:gd name="T21" fmla="*/ 6 h 16"/>
                  <a:gd name="T22" fmla="*/ 8 w 8"/>
                  <a:gd name="T23" fmla="*/ 2 h 16"/>
                  <a:gd name="T24" fmla="*/ 4 w 8"/>
                  <a:gd name="T25" fmla="*/ 0 h 16"/>
                  <a:gd name="T26" fmla="*/ 2 w 8"/>
                  <a:gd name="T27" fmla="*/ 0 h 16"/>
                  <a:gd name="T28" fmla="*/ 0 w 8"/>
                  <a:gd name="T29" fmla="*/ 4 h 16"/>
                  <a:gd name="T30" fmla="*/ 0 w 8"/>
                  <a:gd name="T3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417CDA90-0C2F-42B8-8486-8C8EC02DF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1086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636F17B4-9B32-4EE1-AE4A-515032B73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1152"/>
                <a:ext cx="8" cy="12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8 h 12"/>
                  <a:gd name="T4" fmla="*/ 0 w 8"/>
                  <a:gd name="T5" fmla="*/ 10 h 12"/>
                  <a:gd name="T6" fmla="*/ 0 w 8"/>
                  <a:gd name="T7" fmla="*/ 10 h 12"/>
                  <a:gd name="T8" fmla="*/ 4 w 8"/>
                  <a:gd name="T9" fmla="*/ 12 h 12"/>
                  <a:gd name="T10" fmla="*/ 6 w 8"/>
                  <a:gd name="T11" fmla="*/ 10 h 12"/>
                  <a:gd name="T12" fmla="*/ 8 w 8"/>
                  <a:gd name="T13" fmla="*/ 8 h 12"/>
                  <a:gd name="T14" fmla="*/ 8 w 8"/>
                  <a:gd name="T15" fmla="*/ 4 h 12"/>
                  <a:gd name="T16" fmla="*/ 8 w 8"/>
                  <a:gd name="T17" fmla="*/ 4 h 12"/>
                  <a:gd name="T18" fmla="*/ 8 w 8"/>
                  <a:gd name="T19" fmla="*/ 2 h 12"/>
                  <a:gd name="T20" fmla="*/ 8 w 8"/>
                  <a:gd name="T21" fmla="*/ 2 h 12"/>
                  <a:gd name="T22" fmla="*/ 4 w 8"/>
                  <a:gd name="T23" fmla="*/ 0 h 12"/>
                  <a:gd name="T24" fmla="*/ 2 w 8"/>
                  <a:gd name="T25" fmla="*/ 0 h 12"/>
                  <a:gd name="T26" fmla="*/ 0 w 8"/>
                  <a:gd name="T27" fmla="*/ 4 h 12"/>
                  <a:gd name="T28" fmla="*/ 0 w 8"/>
                  <a:gd name="T29" fmla="*/ 8 h 12"/>
                  <a:gd name="T30" fmla="*/ 0 w 8"/>
                  <a:gd name="T3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30">
                <a:extLst>
                  <a:ext uri="{FF2B5EF4-FFF2-40B4-BE49-F238E27FC236}">
                    <a16:creationId xmlns:a16="http://schemas.microsoft.com/office/drawing/2014/main" id="{7A9E4525-B22B-4822-B56C-75E1DD5C0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1122"/>
                <a:ext cx="10" cy="10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4 w 10"/>
                  <a:gd name="T11" fmla="*/ 0 h 10"/>
                  <a:gd name="T12" fmla="*/ 4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4 w 10"/>
                  <a:gd name="T21" fmla="*/ 10 h 10"/>
                  <a:gd name="T22" fmla="*/ 4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31">
                <a:extLst>
                  <a:ext uri="{FF2B5EF4-FFF2-40B4-BE49-F238E27FC236}">
                    <a16:creationId xmlns:a16="http://schemas.microsoft.com/office/drawing/2014/main" id="{D61B54F0-418B-4E1E-B074-DFA6C4DE5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811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2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32">
                <a:extLst>
                  <a:ext uri="{FF2B5EF4-FFF2-40B4-BE49-F238E27FC236}">
                    <a16:creationId xmlns:a16="http://schemas.microsoft.com/office/drawing/2014/main" id="{E9A00AFF-D758-4C6C-B46D-F045FF85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86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33">
                <a:extLst>
                  <a:ext uri="{FF2B5EF4-FFF2-40B4-BE49-F238E27FC236}">
                    <a16:creationId xmlns:a16="http://schemas.microsoft.com/office/drawing/2014/main" id="{5674432E-7A38-4BAE-A473-6EB96201D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819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34">
                <a:extLst>
                  <a:ext uri="{FF2B5EF4-FFF2-40B4-BE49-F238E27FC236}">
                    <a16:creationId xmlns:a16="http://schemas.microsoft.com/office/drawing/2014/main" id="{7F55280E-98D4-4338-BC36-A13613AFA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" y="99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35">
                <a:extLst>
                  <a:ext uri="{FF2B5EF4-FFF2-40B4-BE49-F238E27FC236}">
                    <a16:creationId xmlns:a16="http://schemas.microsoft.com/office/drawing/2014/main" id="{CF5739BC-806B-4FEE-A864-BCFB6BB9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" y="1053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2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2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36">
                <a:extLst>
                  <a:ext uri="{FF2B5EF4-FFF2-40B4-BE49-F238E27FC236}">
                    <a16:creationId xmlns:a16="http://schemas.microsoft.com/office/drawing/2014/main" id="{A9290BD5-802C-4FD6-9988-39E73991D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1077"/>
                <a:ext cx="10" cy="9"/>
              </a:xfrm>
              <a:custGeom>
                <a:avLst/>
                <a:gdLst>
                  <a:gd name="T0" fmla="*/ 6 w 10"/>
                  <a:gd name="T1" fmla="*/ 0 h 9"/>
                  <a:gd name="T2" fmla="*/ 6 w 10"/>
                  <a:gd name="T3" fmla="*/ 0 h 9"/>
                  <a:gd name="T4" fmla="*/ 6 w 10"/>
                  <a:gd name="T5" fmla="*/ 0 h 9"/>
                  <a:gd name="T6" fmla="*/ 6 w 10"/>
                  <a:gd name="T7" fmla="*/ 0 h 9"/>
                  <a:gd name="T8" fmla="*/ 2 w 10"/>
                  <a:gd name="T9" fmla="*/ 0 h 9"/>
                  <a:gd name="T10" fmla="*/ 0 w 10"/>
                  <a:gd name="T11" fmla="*/ 3 h 9"/>
                  <a:gd name="T12" fmla="*/ 0 w 10"/>
                  <a:gd name="T13" fmla="*/ 5 h 9"/>
                  <a:gd name="T14" fmla="*/ 2 w 10"/>
                  <a:gd name="T15" fmla="*/ 9 h 9"/>
                  <a:gd name="T16" fmla="*/ 2 w 10"/>
                  <a:gd name="T17" fmla="*/ 9 h 9"/>
                  <a:gd name="T18" fmla="*/ 4 w 10"/>
                  <a:gd name="T19" fmla="*/ 9 h 9"/>
                  <a:gd name="T20" fmla="*/ 4 w 10"/>
                  <a:gd name="T21" fmla="*/ 9 h 9"/>
                  <a:gd name="T22" fmla="*/ 8 w 10"/>
                  <a:gd name="T23" fmla="*/ 9 h 9"/>
                  <a:gd name="T24" fmla="*/ 10 w 10"/>
                  <a:gd name="T25" fmla="*/ 5 h 9"/>
                  <a:gd name="T26" fmla="*/ 10 w 10"/>
                  <a:gd name="T27" fmla="*/ 3 h 9"/>
                  <a:gd name="T28" fmla="*/ 6 w 10"/>
                  <a:gd name="T29" fmla="*/ 0 h 9"/>
                  <a:gd name="T30" fmla="*/ 6 w 10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9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37">
                <a:extLst>
                  <a:ext uri="{FF2B5EF4-FFF2-40B4-BE49-F238E27FC236}">
                    <a16:creationId xmlns:a16="http://schemas.microsoft.com/office/drawing/2014/main" id="{AD474D00-51BD-4D38-8EB9-1FEB2361A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1402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4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38">
                <a:extLst>
                  <a:ext uri="{FF2B5EF4-FFF2-40B4-BE49-F238E27FC236}">
                    <a16:creationId xmlns:a16="http://schemas.microsoft.com/office/drawing/2014/main" id="{D6B0946E-07E0-4FC1-A140-CDB0C62FA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" y="1458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39">
                <a:extLst>
                  <a:ext uri="{FF2B5EF4-FFF2-40B4-BE49-F238E27FC236}">
                    <a16:creationId xmlns:a16="http://schemas.microsoft.com/office/drawing/2014/main" id="{A926305E-019D-4389-9E27-CE91A981B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" y="1402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2 w 8"/>
                  <a:gd name="T15" fmla="*/ 0 h 8"/>
                  <a:gd name="T16" fmla="*/ 0 w 8"/>
                  <a:gd name="T17" fmla="*/ 4 h 8"/>
                  <a:gd name="T18" fmla="*/ 2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40">
                <a:extLst>
                  <a:ext uri="{FF2B5EF4-FFF2-40B4-BE49-F238E27FC236}">
                    <a16:creationId xmlns:a16="http://schemas.microsoft.com/office/drawing/2014/main" id="{6CFBC80E-B9CF-41B8-8B51-B86B47C39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424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6 w 8"/>
                  <a:gd name="T5" fmla="*/ 8 h 8"/>
                  <a:gd name="T6" fmla="*/ 8 w 8"/>
                  <a:gd name="T7" fmla="*/ 4 h 8"/>
                  <a:gd name="T8" fmla="*/ 6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0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58F7776B-D616-4DB8-A4BF-CA2CADB44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961"/>
                <a:ext cx="340" cy="621"/>
              </a:xfrm>
              <a:custGeom>
                <a:avLst/>
                <a:gdLst>
                  <a:gd name="T0" fmla="*/ 310 w 340"/>
                  <a:gd name="T1" fmla="*/ 10 h 621"/>
                  <a:gd name="T2" fmla="*/ 310 w 340"/>
                  <a:gd name="T3" fmla="*/ 10 h 621"/>
                  <a:gd name="T4" fmla="*/ 314 w 340"/>
                  <a:gd name="T5" fmla="*/ 56 h 621"/>
                  <a:gd name="T6" fmla="*/ 316 w 340"/>
                  <a:gd name="T7" fmla="*/ 100 h 621"/>
                  <a:gd name="T8" fmla="*/ 314 w 340"/>
                  <a:gd name="T9" fmla="*/ 143 h 621"/>
                  <a:gd name="T10" fmla="*/ 310 w 340"/>
                  <a:gd name="T11" fmla="*/ 187 h 621"/>
                  <a:gd name="T12" fmla="*/ 302 w 340"/>
                  <a:gd name="T13" fmla="*/ 231 h 621"/>
                  <a:gd name="T14" fmla="*/ 292 w 340"/>
                  <a:gd name="T15" fmla="*/ 273 h 621"/>
                  <a:gd name="T16" fmla="*/ 276 w 340"/>
                  <a:gd name="T17" fmla="*/ 315 h 621"/>
                  <a:gd name="T18" fmla="*/ 258 w 340"/>
                  <a:gd name="T19" fmla="*/ 355 h 621"/>
                  <a:gd name="T20" fmla="*/ 258 w 340"/>
                  <a:gd name="T21" fmla="*/ 355 h 621"/>
                  <a:gd name="T22" fmla="*/ 236 w 340"/>
                  <a:gd name="T23" fmla="*/ 395 h 621"/>
                  <a:gd name="T24" fmla="*/ 210 w 340"/>
                  <a:gd name="T25" fmla="*/ 431 h 621"/>
                  <a:gd name="T26" fmla="*/ 182 w 340"/>
                  <a:gd name="T27" fmla="*/ 465 h 621"/>
                  <a:gd name="T28" fmla="*/ 152 w 340"/>
                  <a:gd name="T29" fmla="*/ 497 h 621"/>
                  <a:gd name="T30" fmla="*/ 118 w 340"/>
                  <a:gd name="T31" fmla="*/ 527 h 621"/>
                  <a:gd name="T32" fmla="*/ 82 w 340"/>
                  <a:gd name="T33" fmla="*/ 553 h 621"/>
                  <a:gd name="T34" fmla="*/ 44 w 340"/>
                  <a:gd name="T35" fmla="*/ 577 h 621"/>
                  <a:gd name="T36" fmla="*/ 6 w 340"/>
                  <a:gd name="T37" fmla="*/ 599 h 621"/>
                  <a:gd name="T38" fmla="*/ 6 w 340"/>
                  <a:gd name="T39" fmla="*/ 599 h 621"/>
                  <a:gd name="T40" fmla="*/ 2 w 340"/>
                  <a:gd name="T41" fmla="*/ 603 h 621"/>
                  <a:gd name="T42" fmla="*/ 0 w 340"/>
                  <a:gd name="T43" fmla="*/ 607 h 621"/>
                  <a:gd name="T44" fmla="*/ 0 w 340"/>
                  <a:gd name="T45" fmla="*/ 611 h 621"/>
                  <a:gd name="T46" fmla="*/ 2 w 340"/>
                  <a:gd name="T47" fmla="*/ 615 h 621"/>
                  <a:gd name="T48" fmla="*/ 4 w 340"/>
                  <a:gd name="T49" fmla="*/ 619 h 621"/>
                  <a:gd name="T50" fmla="*/ 8 w 340"/>
                  <a:gd name="T51" fmla="*/ 621 h 621"/>
                  <a:gd name="T52" fmla="*/ 12 w 340"/>
                  <a:gd name="T53" fmla="*/ 621 h 621"/>
                  <a:gd name="T54" fmla="*/ 18 w 340"/>
                  <a:gd name="T55" fmla="*/ 619 h 621"/>
                  <a:gd name="T56" fmla="*/ 18 w 340"/>
                  <a:gd name="T57" fmla="*/ 619 h 621"/>
                  <a:gd name="T58" fmla="*/ 58 w 340"/>
                  <a:gd name="T59" fmla="*/ 597 h 621"/>
                  <a:gd name="T60" fmla="*/ 96 w 340"/>
                  <a:gd name="T61" fmla="*/ 571 h 621"/>
                  <a:gd name="T62" fmla="*/ 134 w 340"/>
                  <a:gd name="T63" fmla="*/ 545 h 621"/>
                  <a:gd name="T64" fmla="*/ 168 w 340"/>
                  <a:gd name="T65" fmla="*/ 513 h 621"/>
                  <a:gd name="T66" fmla="*/ 200 w 340"/>
                  <a:gd name="T67" fmla="*/ 481 h 621"/>
                  <a:gd name="T68" fmla="*/ 228 w 340"/>
                  <a:gd name="T69" fmla="*/ 445 h 621"/>
                  <a:gd name="T70" fmla="*/ 256 w 340"/>
                  <a:gd name="T71" fmla="*/ 407 h 621"/>
                  <a:gd name="T72" fmla="*/ 278 w 340"/>
                  <a:gd name="T73" fmla="*/ 367 h 621"/>
                  <a:gd name="T74" fmla="*/ 278 w 340"/>
                  <a:gd name="T75" fmla="*/ 367 h 621"/>
                  <a:gd name="T76" fmla="*/ 298 w 340"/>
                  <a:gd name="T77" fmla="*/ 325 h 621"/>
                  <a:gd name="T78" fmla="*/ 312 w 340"/>
                  <a:gd name="T79" fmla="*/ 283 h 621"/>
                  <a:gd name="T80" fmla="*/ 324 w 340"/>
                  <a:gd name="T81" fmla="*/ 239 h 621"/>
                  <a:gd name="T82" fmla="*/ 334 w 340"/>
                  <a:gd name="T83" fmla="*/ 193 h 621"/>
                  <a:gd name="T84" fmla="*/ 338 w 340"/>
                  <a:gd name="T85" fmla="*/ 147 h 621"/>
                  <a:gd name="T86" fmla="*/ 340 w 340"/>
                  <a:gd name="T87" fmla="*/ 102 h 621"/>
                  <a:gd name="T88" fmla="*/ 338 w 340"/>
                  <a:gd name="T89" fmla="*/ 56 h 621"/>
                  <a:gd name="T90" fmla="*/ 334 w 340"/>
                  <a:gd name="T91" fmla="*/ 10 h 621"/>
                  <a:gd name="T92" fmla="*/ 334 w 340"/>
                  <a:gd name="T93" fmla="*/ 10 h 621"/>
                  <a:gd name="T94" fmla="*/ 332 w 340"/>
                  <a:gd name="T95" fmla="*/ 6 h 621"/>
                  <a:gd name="T96" fmla="*/ 330 w 340"/>
                  <a:gd name="T97" fmla="*/ 2 h 621"/>
                  <a:gd name="T98" fmla="*/ 326 w 340"/>
                  <a:gd name="T99" fmla="*/ 0 h 621"/>
                  <a:gd name="T100" fmla="*/ 320 w 340"/>
                  <a:gd name="T101" fmla="*/ 0 h 621"/>
                  <a:gd name="T102" fmla="*/ 316 w 340"/>
                  <a:gd name="T103" fmla="*/ 0 h 621"/>
                  <a:gd name="T104" fmla="*/ 314 w 340"/>
                  <a:gd name="T105" fmla="*/ 2 h 621"/>
                  <a:gd name="T106" fmla="*/ 310 w 340"/>
                  <a:gd name="T107" fmla="*/ 6 h 621"/>
                  <a:gd name="T108" fmla="*/ 310 w 340"/>
                  <a:gd name="T109" fmla="*/ 10 h 621"/>
                  <a:gd name="T110" fmla="*/ 310 w 340"/>
                  <a:gd name="T111" fmla="*/ 1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0" h="621">
                    <a:moveTo>
                      <a:pt x="310" y="10"/>
                    </a:moveTo>
                    <a:lnTo>
                      <a:pt x="310" y="10"/>
                    </a:lnTo>
                    <a:lnTo>
                      <a:pt x="314" y="56"/>
                    </a:lnTo>
                    <a:lnTo>
                      <a:pt x="316" y="100"/>
                    </a:lnTo>
                    <a:lnTo>
                      <a:pt x="314" y="143"/>
                    </a:lnTo>
                    <a:lnTo>
                      <a:pt x="310" y="187"/>
                    </a:lnTo>
                    <a:lnTo>
                      <a:pt x="302" y="231"/>
                    </a:lnTo>
                    <a:lnTo>
                      <a:pt x="292" y="273"/>
                    </a:lnTo>
                    <a:lnTo>
                      <a:pt x="276" y="315"/>
                    </a:lnTo>
                    <a:lnTo>
                      <a:pt x="258" y="355"/>
                    </a:lnTo>
                    <a:lnTo>
                      <a:pt x="258" y="355"/>
                    </a:lnTo>
                    <a:lnTo>
                      <a:pt x="236" y="395"/>
                    </a:lnTo>
                    <a:lnTo>
                      <a:pt x="210" y="431"/>
                    </a:lnTo>
                    <a:lnTo>
                      <a:pt x="182" y="465"/>
                    </a:lnTo>
                    <a:lnTo>
                      <a:pt x="152" y="497"/>
                    </a:lnTo>
                    <a:lnTo>
                      <a:pt x="118" y="527"/>
                    </a:lnTo>
                    <a:lnTo>
                      <a:pt x="82" y="553"/>
                    </a:lnTo>
                    <a:lnTo>
                      <a:pt x="44" y="577"/>
                    </a:lnTo>
                    <a:lnTo>
                      <a:pt x="6" y="599"/>
                    </a:lnTo>
                    <a:lnTo>
                      <a:pt x="6" y="599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0" y="611"/>
                    </a:lnTo>
                    <a:lnTo>
                      <a:pt x="2" y="615"/>
                    </a:lnTo>
                    <a:lnTo>
                      <a:pt x="4" y="619"/>
                    </a:lnTo>
                    <a:lnTo>
                      <a:pt x="8" y="621"/>
                    </a:lnTo>
                    <a:lnTo>
                      <a:pt x="12" y="621"/>
                    </a:lnTo>
                    <a:lnTo>
                      <a:pt x="18" y="619"/>
                    </a:lnTo>
                    <a:lnTo>
                      <a:pt x="18" y="619"/>
                    </a:lnTo>
                    <a:lnTo>
                      <a:pt x="58" y="597"/>
                    </a:lnTo>
                    <a:lnTo>
                      <a:pt x="96" y="571"/>
                    </a:lnTo>
                    <a:lnTo>
                      <a:pt x="134" y="545"/>
                    </a:lnTo>
                    <a:lnTo>
                      <a:pt x="168" y="513"/>
                    </a:lnTo>
                    <a:lnTo>
                      <a:pt x="200" y="481"/>
                    </a:lnTo>
                    <a:lnTo>
                      <a:pt x="228" y="445"/>
                    </a:lnTo>
                    <a:lnTo>
                      <a:pt x="256" y="407"/>
                    </a:lnTo>
                    <a:lnTo>
                      <a:pt x="278" y="367"/>
                    </a:lnTo>
                    <a:lnTo>
                      <a:pt x="278" y="367"/>
                    </a:lnTo>
                    <a:lnTo>
                      <a:pt x="298" y="325"/>
                    </a:lnTo>
                    <a:lnTo>
                      <a:pt x="312" y="283"/>
                    </a:lnTo>
                    <a:lnTo>
                      <a:pt x="324" y="239"/>
                    </a:lnTo>
                    <a:lnTo>
                      <a:pt x="334" y="193"/>
                    </a:lnTo>
                    <a:lnTo>
                      <a:pt x="338" y="147"/>
                    </a:lnTo>
                    <a:lnTo>
                      <a:pt x="340" y="102"/>
                    </a:lnTo>
                    <a:lnTo>
                      <a:pt x="338" y="56"/>
                    </a:lnTo>
                    <a:lnTo>
                      <a:pt x="334" y="10"/>
                    </a:lnTo>
                    <a:lnTo>
                      <a:pt x="334" y="10"/>
                    </a:lnTo>
                    <a:lnTo>
                      <a:pt x="332" y="6"/>
                    </a:lnTo>
                    <a:lnTo>
                      <a:pt x="330" y="2"/>
                    </a:lnTo>
                    <a:lnTo>
                      <a:pt x="326" y="0"/>
                    </a:lnTo>
                    <a:lnTo>
                      <a:pt x="320" y="0"/>
                    </a:lnTo>
                    <a:lnTo>
                      <a:pt x="316" y="0"/>
                    </a:lnTo>
                    <a:lnTo>
                      <a:pt x="314" y="2"/>
                    </a:lnTo>
                    <a:lnTo>
                      <a:pt x="310" y="6"/>
                    </a:lnTo>
                    <a:lnTo>
                      <a:pt x="310" y="10"/>
                    </a:lnTo>
                    <a:lnTo>
                      <a:pt x="310" y="10"/>
                    </a:lnTo>
                    <a:close/>
                  </a:path>
                </a:pathLst>
              </a:custGeom>
              <a:solidFill>
                <a:srgbClr val="107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ED13DF34-F15C-48E8-B729-BCDFD2A00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1576"/>
                <a:ext cx="29" cy="32"/>
              </a:xfrm>
              <a:custGeom>
                <a:avLst/>
                <a:gdLst>
                  <a:gd name="T0" fmla="*/ 2 w 29"/>
                  <a:gd name="T1" fmla="*/ 18 h 32"/>
                  <a:gd name="T2" fmla="*/ 2 w 29"/>
                  <a:gd name="T3" fmla="*/ 18 h 32"/>
                  <a:gd name="T4" fmla="*/ 4 w 29"/>
                  <a:gd name="T5" fmla="*/ 20 h 32"/>
                  <a:gd name="T6" fmla="*/ 4 w 29"/>
                  <a:gd name="T7" fmla="*/ 20 h 32"/>
                  <a:gd name="T8" fmla="*/ 6 w 29"/>
                  <a:gd name="T9" fmla="*/ 22 h 32"/>
                  <a:gd name="T10" fmla="*/ 6 w 29"/>
                  <a:gd name="T11" fmla="*/ 22 h 32"/>
                  <a:gd name="T12" fmla="*/ 6 w 29"/>
                  <a:gd name="T13" fmla="*/ 24 h 32"/>
                  <a:gd name="T14" fmla="*/ 6 w 29"/>
                  <a:gd name="T15" fmla="*/ 20 h 32"/>
                  <a:gd name="T16" fmla="*/ 6 w 29"/>
                  <a:gd name="T17" fmla="*/ 20 h 32"/>
                  <a:gd name="T18" fmla="*/ 8 w 29"/>
                  <a:gd name="T19" fmla="*/ 14 h 32"/>
                  <a:gd name="T20" fmla="*/ 8 w 29"/>
                  <a:gd name="T21" fmla="*/ 14 h 32"/>
                  <a:gd name="T22" fmla="*/ 8 w 29"/>
                  <a:gd name="T23" fmla="*/ 14 h 32"/>
                  <a:gd name="T24" fmla="*/ 8 w 29"/>
                  <a:gd name="T25" fmla="*/ 14 h 32"/>
                  <a:gd name="T26" fmla="*/ 20 w 29"/>
                  <a:gd name="T27" fmla="*/ 8 h 32"/>
                  <a:gd name="T28" fmla="*/ 20 w 29"/>
                  <a:gd name="T29" fmla="*/ 8 h 32"/>
                  <a:gd name="T30" fmla="*/ 24 w 29"/>
                  <a:gd name="T31" fmla="*/ 12 h 32"/>
                  <a:gd name="T32" fmla="*/ 24 w 29"/>
                  <a:gd name="T33" fmla="*/ 12 h 32"/>
                  <a:gd name="T34" fmla="*/ 20 w 29"/>
                  <a:gd name="T35" fmla="*/ 8 h 32"/>
                  <a:gd name="T36" fmla="*/ 16 w 29"/>
                  <a:gd name="T37" fmla="*/ 8 h 32"/>
                  <a:gd name="T38" fmla="*/ 12 w 29"/>
                  <a:gd name="T39" fmla="*/ 8 h 32"/>
                  <a:gd name="T40" fmla="*/ 8 w 29"/>
                  <a:gd name="T41" fmla="*/ 12 h 32"/>
                  <a:gd name="T42" fmla="*/ 8 w 29"/>
                  <a:gd name="T43" fmla="*/ 12 h 32"/>
                  <a:gd name="T44" fmla="*/ 6 w 29"/>
                  <a:gd name="T45" fmla="*/ 14 h 32"/>
                  <a:gd name="T46" fmla="*/ 4 w 29"/>
                  <a:gd name="T47" fmla="*/ 20 h 32"/>
                  <a:gd name="T48" fmla="*/ 6 w 29"/>
                  <a:gd name="T49" fmla="*/ 24 h 32"/>
                  <a:gd name="T50" fmla="*/ 8 w 29"/>
                  <a:gd name="T51" fmla="*/ 28 h 32"/>
                  <a:gd name="T52" fmla="*/ 8 w 29"/>
                  <a:gd name="T53" fmla="*/ 28 h 32"/>
                  <a:gd name="T54" fmla="*/ 14 w 29"/>
                  <a:gd name="T55" fmla="*/ 32 h 32"/>
                  <a:gd name="T56" fmla="*/ 14 w 29"/>
                  <a:gd name="T57" fmla="*/ 32 h 32"/>
                  <a:gd name="T58" fmla="*/ 18 w 29"/>
                  <a:gd name="T59" fmla="*/ 32 h 32"/>
                  <a:gd name="T60" fmla="*/ 22 w 29"/>
                  <a:gd name="T61" fmla="*/ 30 h 32"/>
                  <a:gd name="T62" fmla="*/ 27 w 29"/>
                  <a:gd name="T63" fmla="*/ 26 h 32"/>
                  <a:gd name="T64" fmla="*/ 27 w 29"/>
                  <a:gd name="T65" fmla="*/ 26 h 32"/>
                  <a:gd name="T66" fmla="*/ 29 w 29"/>
                  <a:gd name="T67" fmla="*/ 20 h 32"/>
                  <a:gd name="T68" fmla="*/ 27 w 29"/>
                  <a:gd name="T69" fmla="*/ 16 h 32"/>
                  <a:gd name="T70" fmla="*/ 22 w 29"/>
                  <a:gd name="T71" fmla="*/ 6 h 32"/>
                  <a:gd name="T72" fmla="*/ 22 w 29"/>
                  <a:gd name="T73" fmla="*/ 6 h 32"/>
                  <a:gd name="T74" fmla="*/ 20 w 29"/>
                  <a:gd name="T75" fmla="*/ 2 h 32"/>
                  <a:gd name="T76" fmla="*/ 16 w 29"/>
                  <a:gd name="T77" fmla="*/ 0 h 32"/>
                  <a:gd name="T78" fmla="*/ 10 w 29"/>
                  <a:gd name="T79" fmla="*/ 0 h 32"/>
                  <a:gd name="T80" fmla="*/ 6 w 29"/>
                  <a:gd name="T81" fmla="*/ 2 h 32"/>
                  <a:gd name="T82" fmla="*/ 4 w 29"/>
                  <a:gd name="T83" fmla="*/ 4 h 32"/>
                  <a:gd name="T84" fmla="*/ 2 w 29"/>
                  <a:gd name="T85" fmla="*/ 8 h 32"/>
                  <a:gd name="T86" fmla="*/ 0 w 29"/>
                  <a:gd name="T87" fmla="*/ 12 h 32"/>
                  <a:gd name="T88" fmla="*/ 2 w 29"/>
                  <a:gd name="T89" fmla="*/ 18 h 32"/>
                  <a:gd name="T90" fmla="*/ 2 w 29"/>
                  <a:gd name="T9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" h="32">
                    <a:moveTo>
                      <a:pt x="2" y="18"/>
                    </a:move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20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8" y="32"/>
                    </a:lnTo>
                    <a:lnTo>
                      <a:pt x="22" y="30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9" y="20"/>
                    </a:lnTo>
                    <a:lnTo>
                      <a:pt x="27" y="1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107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43">
                <a:extLst>
                  <a:ext uri="{FF2B5EF4-FFF2-40B4-BE49-F238E27FC236}">
                    <a16:creationId xmlns:a16="http://schemas.microsoft.com/office/drawing/2014/main" id="{EC33387E-896F-4960-B702-E4FEDBCEC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" y="551"/>
                <a:ext cx="545" cy="286"/>
              </a:xfrm>
              <a:custGeom>
                <a:avLst/>
                <a:gdLst>
                  <a:gd name="T0" fmla="*/ 533 w 545"/>
                  <a:gd name="T1" fmla="*/ 0 h 286"/>
                  <a:gd name="T2" fmla="*/ 533 w 545"/>
                  <a:gd name="T3" fmla="*/ 0 h 286"/>
                  <a:gd name="T4" fmla="*/ 495 w 545"/>
                  <a:gd name="T5" fmla="*/ 0 h 286"/>
                  <a:gd name="T6" fmla="*/ 455 w 545"/>
                  <a:gd name="T7" fmla="*/ 2 h 286"/>
                  <a:gd name="T8" fmla="*/ 417 w 545"/>
                  <a:gd name="T9" fmla="*/ 6 h 286"/>
                  <a:gd name="T10" fmla="*/ 381 w 545"/>
                  <a:gd name="T11" fmla="*/ 14 h 286"/>
                  <a:gd name="T12" fmla="*/ 343 w 545"/>
                  <a:gd name="T13" fmla="*/ 24 h 286"/>
                  <a:gd name="T14" fmla="*/ 307 w 545"/>
                  <a:gd name="T15" fmla="*/ 36 h 286"/>
                  <a:gd name="T16" fmla="*/ 273 w 545"/>
                  <a:gd name="T17" fmla="*/ 52 h 286"/>
                  <a:gd name="T18" fmla="*/ 237 w 545"/>
                  <a:gd name="T19" fmla="*/ 68 h 286"/>
                  <a:gd name="T20" fmla="*/ 205 w 545"/>
                  <a:gd name="T21" fmla="*/ 88 h 286"/>
                  <a:gd name="T22" fmla="*/ 171 w 545"/>
                  <a:gd name="T23" fmla="*/ 108 h 286"/>
                  <a:gd name="T24" fmla="*/ 142 w 545"/>
                  <a:gd name="T25" fmla="*/ 132 h 286"/>
                  <a:gd name="T26" fmla="*/ 112 w 545"/>
                  <a:gd name="T27" fmla="*/ 156 h 286"/>
                  <a:gd name="T28" fmla="*/ 82 w 545"/>
                  <a:gd name="T29" fmla="*/ 182 h 286"/>
                  <a:gd name="T30" fmla="*/ 54 w 545"/>
                  <a:gd name="T31" fmla="*/ 208 h 286"/>
                  <a:gd name="T32" fmla="*/ 28 w 545"/>
                  <a:gd name="T33" fmla="*/ 236 h 286"/>
                  <a:gd name="T34" fmla="*/ 4 w 545"/>
                  <a:gd name="T35" fmla="*/ 266 h 286"/>
                  <a:gd name="T36" fmla="*/ 4 w 545"/>
                  <a:gd name="T37" fmla="*/ 266 h 286"/>
                  <a:gd name="T38" fmla="*/ 2 w 545"/>
                  <a:gd name="T39" fmla="*/ 270 h 286"/>
                  <a:gd name="T40" fmla="*/ 0 w 545"/>
                  <a:gd name="T41" fmla="*/ 274 h 286"/>
                  <a:gd name="T42" fmla="*/ 2 w 545"/>
                  <a:gd name="T43" fmla="*/ 278 h 286"/>
                  <a:gd name="T44" fmla="*/ 4 w 545"/>
                  <a:gd name="T45" fmla="*/ 282 h 286"/>
                  <a:gd name="T46" fmla="*/ 8 w 545"/>
                  <a:gd name="T47" fmla="*/ 284 h 286"/>
                  <a:gd name="T48" fmla="*/ 12 w 545"/>
                  <a:gd name="T49" fmla="*/ 286 h 286"/>
                  <a:gd name="T50" fmla="*/ 16 w 545"/>
                  <a:gd name="T51" fmla="*/ 284 h 286"/>
                  <a:gd name="T52" fmla="*/ 20 w 545"/>
                  <a:gd name="T53" fmla="*/ 282 h 286"/>
                  <a:gd name="T54" fmla="*/ 20 w 545"/>
                  <a:gd name="T55" fmla="*/ 282 h 286"/>
                  <a:gd name="T56" fmla="*/ 44 w 545"/>
                  <a:gd name="T57" fmla="*/ 254 h 286"/>
                  <a:gd name="T58" fmla="*/ 70 w 545"/>
                  <a:gd name="T59" fmla="*/ 226 h 286"/>
                  <a:gd name="T60" fmla="*/ 96 w 545"/>
                  <a:gd name="T61" fmla="*/ 200 h 286"/>
                  <a:gd name="T62" fmla="*/ 124 w 545"/>
                  <a:gd name="T63" fmla="*/ 174 h 286"/>
                  <a:gd name="T64" fmla="*/ 154 w 545"/>
                  <a:gd name="T65" fmla="*/ 152 h 286"/>
                  <a:gd name="T66" fmla="*/ 183 w 545"/>
                  <a:gd name="T67" fmla="*/ 130 h 286"/>
                  <a:gd name="T68" fmla="*/ 215 w 545"/>
                  <a:gd name="T69" fmla="*/ 108 h 286"/>
                  <a:gd name="T70" fmla="*/ 247 w 545"/>
                  <a:gd name="T71" fmla="*/ 90 h 286"/>
                  <a:gd name="T72" fmla="*/ 279 w 545"/>
                  <a:gd name="T73" fmla="*/ 74 h 286"/>
                  <a:gd name="T74" fmla="*/ 315 w 545"/>
                  <a:gd name="T75" fmla="*/ 60 h 286"/>
                  <a:gd name="T76" fmla="*/ 349 w 545"/>
                  <a:gd name="T77" fmla="*/ 46 h 286"/>
                  <a:gd name="T78" fmla="*/ 385 w 545"/>
                  <a:gd name="T79" fmla="*/ 38 h 286"/>
                  <a:gd name="T80" fmla="*/ 421 w 545"/>
                  <a:gd name="T81" fmla="*/ 30 h 286"/>
                  <a:gd name="T82" fmla="*/ 459 w 545"/>
                  <a:gd name="T83" fmla="*/ 24 h 286"/>
                  <a:gd name="T84" fmla="*/ 495 w 545"/>
                  <a:gd name="T85" fmla="*/ 24 h 286"/>
                  <a:gd name="T86" fmla="*/ 533 w 545"/>
                  <a:gd name="T87" fmla="*/ 24 h 286"/>
                  <a:gd name="T88" fmla="*/ 533 w 545"/>
                  <a:gd name="T89" fmla="*/ 24 h 286"/>
                  <a:gd name="T90" fmla="*/ 539 w 545"/>
                  <a:gd name="T91" fmla="*/ 24 h 286"/>
                  <a:gd name="T92" fmla="*/ 541 w 545"/>
                  <a:gd name="T93" fmla="*/ 20 h 286"/>
                  <a:gd name="T94" fmla="*/ 545 w 545"/>
                  <a:gd name="T95" fmla="*/ 18 h 286"/>
                  <a:gd name="T96" fmla="*/ 545 w 545"/>
                  <a:gd name="T97" fmla="*/ 14 h 286"/>
                  <a:gd name="T98" fmla="*/ 545 w 545"/>
                  <a:gd name="T99" fmla="*/ 8 h 286"/>
                  <a:gd name="T100" fmla="*/ 541 w 545"/>
                  <a:gd name="T101" fmla="*/ 4 h 286"/>
                  <a:gd name="T102" fmla="*/ 539 w 545"/>
                  <a:gd name="T103" fmla="*/ 2 h 286"/>
                  <a:gd name="T104" fmla="*/ 533 w 545"/>
                  <a:gd name="T105" fmla="*/ 0 h 286"/>
                  <a:gd name="T106" fmla="*/ 533 w 545"/>
                  <a:gd name="T10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45" h="286">
                    <a:moveTo>
                      <a:pt x="533" y="0"/>
                    </a:moveTo>
                    <a:lnTo>
                      <a:pt x="533" y="0"/>
                    </a:lnTo>
                    <a:lnTo>
                      <a:pt x="495" y="0"/>
                    </a:lnTo>
                    <a:lnTo>
                      <a:pt x="455" y="2"/>
                    </a:lnTo>
                    <a:lnTo>
                      <a:pt x="417" y="6"/>
                    </a:lnTo>
                    <a:lnTo>
                      <a:pt x="381" y="14"/>
                    </a:lnTo>
                    <a:lnTo>
                      <a:pt x="343" y="24"/>
                    </a:lnTo>
                    <a:lnTo>
                      <a:pt x="307" y="36"/>
                    </a:lnTo>
                    <a:lnTo>
                      <a:pt x="273" y="52"/>
                    </a:lnTo>
                    <a:lnTo>
                      <a:pt x="237" y="68"/>
                    </a:lnTo>
                    <a:lnTo>
                      <a:pt x="205" y="88"/>
                    </a:lnTo>
                    <a:lnTo>
                      <a:pt x="171" y="108"/>
                    </a:lnTo>
                    <a:lnTo>
                      <a:pt x="142" y="132"/>
                    </a:lnTo>
                    <a:lnTo>
                      <a:pt x="112" y="156"/>
                    </a:lnTo>
                    <a:lnTo>
                      <a:pt x="82" y="182"/>
                    </a:lnTo>
                    <a:lnTo>
                      <a:pt x="54" y="208"/>
                    </a:lnTo>
                    <a:lnTo>
                      <a:pt x="28" y="236"/>
                    </a:lnTo>
                    <a:lnTo>
                      <a:pt x="4" y="266"/>
                    </a:lnTo>
                    <a:lnTo>
                      <a:pt x="4" y="266"/>
                    </a:lnTo>
                    <a:lnTo>
                      <a:pt x="2" y="270"/>
                    </a:lnTo>
                    <a:lnTo>
                      <a:pt x="0" y="274"/>
                    </a:lnTo>
                    <a:lnTo>
                      <a:pt x="2" y="278"/>
                    </a:lnTo>
                    <a:lnTo>
                      <a:pt x="4" y="282"/>
                    </a:lnTo>
                    <a:lnTo>
                      <a:pt x="8" y="284"/>
                    </a:lnTo>
                    <a:lnTo>
                      <a:pt x="12" y="286"/>
                    </a:lnTo>
                    <a:lnTo>
                      <a:pt x="16" y="284"/>
                    </a:lnTo>
                    <a:lnTo>
                      <a:pt x="20" y="282"/>
                    </a:lnTo>
                    <a:lnTo>
                      <a:pt x="20" y="282"/>
                    </a:lnTo>
                    <a:lnTo>
                      <a:pt x="44" y="254"/>
                    </a:lnTo>
                    <a:lnTo>
                      <a:pt x="70" y="226"/>
                    </a:lnTo>
                    <a:lnTo>
                      <a:pt x="96" y="200"/>
                    </a:lnTo>
                    <a:lnTo>
                      <a:pt x="124" y="174"/>
                    </a:lnTo>
                    <a:lnTo>
                      <a:pt x="154" y="152"/>
                    </a:lnTo>
                    <a:lnTo>
                      <a:pt x="183" y="130"/>
                    </a:lnTo>
                    <a:lnTo>
                      <a:pt x="215" y="108"/>
                    </a:lnTo>
                    <a:lnTo>
                      <a:pt x="247" y="90"/>
                    </a:lnTo>
                    <a:lnTo>
                      <a:pt x="279" y="74"/>
                    </a:lnTo>
                    <a:lnTo>
                      <a:pt x="315" y="60"/>
                    </a:lnTo>
                    <a:lnTo>
                      <a:pt x="349" y="46"/>
                    </a:lnTo>
                    <a:lnTo>
                      <a:pt x="385" y="38"/>
                    </a:lnTo>
                    <a:lnTo>
                      <a:pt x="421" y="30"/>
                    </a:lnTo>
                    <a:lnTo>
                      <a:pt x="459" y="24"/>
                    </a:lnTo>
                    <a:lnTo>
                      <a:pt x="495" y="24"/>
                    </a:lnTo>
                    <a:lnTo>
                      <a:pt x="533" y="24"/>
                    </a:lnTo>
                    <a:lnTo>
                      <a:pt x="533" y="24"/>
                    </a:lnTo>
                    <a:lnTo>
                      <a:pt x="539" y="24"/>
                    </a:lnTo>
                    <a:lnTo>
                      <a:pt x="541" y="20"/>
                    </a:lnTo>
                    <a:lnTo>
                      <a:pt x="545" y="18"/>
                    </a:lnTo>
                    <a:lnTo>
                      <a:pt x="545" y="14"/>
                    </a:lnTo>
                    <a:lnTo>
                      <a:pt x="545" y="8"/>
                    </a:lnTo>
                    <a:lnTo>
                      <a:pt x="541" y="4"/>
                    </a:lnTo>
                    <a:lnTo>
                      <a:pt x="539" y="2"/>
                    </a:lnTo>
                    <a:lnTo>
                      <a:pt x="533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107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43700CBA-FDFA-4033-AEF5-C106FD40A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" y="861"/>
                <a:ext cx="26" cy="24"/>
              </a:xfrm>
              <a:custGeom>
                <a:avLst/>
                <a:gdLst>
                  <a:gd name="T0" fmla="*/ 12 w 26"/>
                  <a:gd name="T1" fmla="*/ 24 h 24"/>
                  <a:gd name="T2" fmla="*/ 12 w 26"/>
                  <a:gd name="T3" fmla="*/ 24 h 24"/>
                  <a:gd name="T4" fmla="*/ 14 w 26"/>
                  <a:gd name="T5" fmla="*/ 24 h 24"/>
                  <a:gd name="T6" fmla="*/ 14 w 26"/>
                  <a:gd name="T7" fmla="*/ 24 h 24"/>
                  <a:gd name="T8" fmla="*/ 18 w 26"/>
                  <a:gd name="T9" fmla="*/ 24 h 24"/>
                  <a:gd name="T10" fmla="*/ 22 w 26"/>
                  <a:gd name="T11" fmla="*/ 20 h 24"/>
                  <a:gd name="T12" fmla="*/ 24 w 26"/>
                  <a:gd name="T13" fmla="*/ 16 h 24"/>
                  <a:gd name="T14" fmla="*/ 26 w 26"/>
                  <a:gd name="T15" fmla="*/ 12 h 24"/>
                  <a:gd name="T16" fmla="*/ 24 w 26"/>
                  <a:gd name="T17" fmla="*/ 8 h 24"/>
                  <a:gd name="T18" fmla="*/ 22 w 26"/>
                  <a:gd name="T19" fmla="*/ 4 h 24"/>
                  <a:gd name="T20" fmla="*/ 18 w 26"/>
                  <a:gd name="T21" fmla="*/ 2 h 24"/>
                  <a:gd name="T22" fmla="*/ 14 w 26"/>
                  <a:gd name="T23" fmla="*/ 0 h 24"/>
                  <a:gd name="T24" fmla="*/ 14 w 26"/>
                  <a:gd name="T25" fmla="*/ 0 h 24"/>
                  <a:gd name="T26" fmla="*/ 12 w 26"/>
                  <a:gd name="T27" fmla="*/ 0 h 24"/>
                  <a:gd name="T28" fmla="*/ 12 w 26"/>
                  <a:gd name="T29" fmla="*/ 0 h 24"/>
                  <a:gd name="T30" fmla="*/ 6 w 26"/>
                  <a:gd name="T31" fmla="*/ 2 h 24"/>
                  <a:gd name="T32" fmla="*/ 2 w 26"/>
                  <a:gd name="T33" fmla="*/ 4 h 24"/>
                  <a:gd name="T34" fmla="*/ 0 w 26"/>
                  <a:gd name="T35" fmla="*/ 8 h 24"/>
                  <a:gd name="T36" fmla="*/ 0 w 26"/>
                  <a:gd name="T37" fmla="*/ 12 h 24"/>
                  <a:gd name="T38" fmla="*/ 0 w 26"/>
                  <a:gd name="T39" fmla="*/ 16 h 24"/>
                  <a:gd name="T40" fmla="*/ 2 w 26"/>
                  <a:gd name="T41" fmla="*/ 20 h 24"/>
                  <a:gd name="T42" fmla="*/ 6 w 26"/>
                  <a:gd name="T43" fmla="*/ 24 h 24"/>
                  <a:gd name="T44" fmla="*/ 12 w 26"/>
                  <a:gd name="T45" fmla="*/ 24 h 24"/>
                  <a:gd name="T46" fmla="*/ 12 w 26"/>
                  <a:gd name="T47" fmla="*/ 24 h 24"/>
                  <a:gd name="T48" fmla="*/ 14 w 26"/>
                  <a:gd name="T49" fmla="*/ 24 h 24"/>
                  <a:gd name="T50" fmla="*/ 14 w 26"/>
                  <a:gd name="T51" fmla="*/ 24 h 24"/>
                  <a:gd name="T52" fmla="*/ 18 w 26"/>
                  <a:gd name="T53" fmla="*/ 24 h 24"/>
                  <a:gd name="T54" fmla="*/ 22 w 26"/>
                  <a:gd name="T55" fmla="*/ 20 h 24"/>
                  <a:gd name="T56" fmla="*/ 24 w 26"/>
                  <a:gd name="T57" fmla="*/ 16 h 24"/>
                  <a:gd name="T58" fmla="*/ 26 w 26"/>
                  <a:gd name="T59" fmla="*/ 12 h 24"/>
                  <a:gd name="T60" fmla="*/ 24 w 26"/>
                  <a:gd name="T61" fmla="*/ 8 h 24"/>
                  <a:gd name="T62" fmla="*/ 22 w 26"/>
                  <a:gd name="T63" fmla="*/ 4 h 24"/>
                  <a:gd name="T64" fmla="*/ 18 w 26"/>
                  <a:gd name="T65" fmla="*/ 2 h 24"/>
                  <a:gd name="T66" fmla="*/ 14 w 26"/>
                  <a:gd name="T67" fmla="*/ 0 h 24"/>
                  <a:gd name="T68" fmla="*/ 14 w 26"/>
                  <a:gd name="T69" fmla="*/ 0 h 24"/>
                  <a:gd name="T70" fmla="*/ 12 w 26"/>
                  <a:gd name="T71" fmla="*/ 0 h 24"/>
                  <a:gd name="T72" fmla="*/ 12 w 26"/>
                  <a:gd name="T73" fmla="*/ 0 h 24"/>
                  <a:gd name="T74" fmla="*/ 6 w 26"/>
                  <a:gd name="T75" fmla="*/ 2 h 24"/>
                  <a:gd name="T76" fmla="*/ 2 w 26"/>
                  <a:gd name="T77" fmla="*/ 4 h 24"/>
                  <a:gd name="T78" fmla="*/ 0 w 26"/>
                  <a:gd name="T79" fmla="*/ 8 h 24"/>
                  <a:gd name="T80" fmla="*/ 0 w 26"/>
                  <a:gd name="T81" fmla="*/ 12 h 24"/>
                  <a:gd name="T82" fmla="*/ 0 w 26"/>
                  <a:gd name="T83" fmla="*/ 16 h 24"/>
                  <a:gd name="T84" fmla="*/ 2 w 26"/>
                  <a:gd name="T85" fmla="*/ 20 h 24"/>
                  <a:gd name="T86" fmla="*/ 6 w 26"/>
                  <a:gd name="T87" fmla="*/ 24 h 24"/>
                  <a:gd name="T88" fmla="*/ 12 w 26"/>
                  <a:gd name="T89" fmla="*/ 24 h 24"/>
                  <a:gd name="T90" fmla="*/ 12 w 26"/>
                  <a:gd name="T9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A8647A00-19CF-41AE-8D68-0F3895248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907"/>
                <a:ext cx="26" cy="24"/>
              </a:xfrm>
              <a:custGeom>
                <a:avLst/>
                <a:gdLst>
                  <a:gd name="T0" fmla="*/ 14 w 26"/>
                  <a:gd name="T1" fmla="*/ 0 h 24"/>
                  <a:gd name="T2" fmla="*/ 14 w 26"/>
                  <a:gd name="T3" fmla="*/ 0 h 24"/>
                  <a:gd name="T4" fmla="*/ 10 w 26"/>
                  <a:gd name="T5" fmla="*/ 0 h 24"/>
                  <a:gd name="T6" fmla="*/ 10 w 26"/>
                  <a:gd name="T7" fmla="*/ 0 h 24"/>
                  <a:gd name="T8" fmla="*/ 6 w 26"/>
                  <a:gd name="T9" fmla="*/ 0 h 24"/>
                  <a:gd name="T10" fmla="*/ 2 w 26"/>
                  <a:gd name="T11" fmla="*/ 4 h 24"/>
                  <a:gd name="T12" fmla="*/ 0 w 26"/>
                  <a:gd name="T13" fmla="*/ 8 h 24"/>
                  <a:gd name="T14" fmla="*/ 0 w 26"/>
                  <a:gd name="T15" fmla="*/ 12 h 24"/>
                  <a:gd name="T16" fmla="*/ 0 w 26"/>
                  <a:gd name="T17" fmla="*/ 12 h 24"/>
                  <a:gd name="T18" fmla="*/ 0 w 26"/>
                  <a:gd name="T19" fmla="*/ 16 h 24"/>
                  <a:gd name="T20" fmla="*/ 2 w 26"/>
                  <a:gd name="T21" fmla="*/ 20 h 24"/>
                  <a:gd name="T22" fmla="*/ 6 w 26"/>
                  <a:gd name="T23" fmla="*/ 22 h 24"/>
                  <a:gd name="T24" fmla="*/ 10 w 26"/>
                  <a:gd name="T25" fmla="*/ 24 h 24"/>
                  <a:gd name="T26" fmla="*/ 10 w 26"/>
                  <a:gd name="T27" fmla="*/ 24 h 24"/>
                  <a:gd name="T28" fmla="*/ 14 w 26"/>
                  <a:gd name="T29" fmla="*/ 24 h 24"/>
                  <a:gd name="T30" fmla="*/ 14 w 26"/>
                  <a:gd name="T31" fmla="*/ 24 h 24"/>
                  <a:gd name="T32" fmla="*/ 20 w 26"/>
                  <a:gd name="T33" fmla="*/ 22 h 24"/>
                  <a:gd name="T34" fmla="*/ 24 w 26"/>
                  <a:gd name="T35" fmla="*/ 20 h 24"/>
                  <a:gd name="T36" fmla="*/ 26 w 26"/>
                  <a:gd name="T37" fmla="*/ 16 h 24"/>
                  <a:gd name="T38" fmla="*/ 26 w 26"/>
                  <a:gd name="T39" fmla="*/ 12 h 24"/>
                  <a:gd name="T40" fmla="*/ 26 w 26"/>
                  <a:gd name="T41" fmla="*/ 12 h 24"/>
                  <a:gd name="T42" fmla="*/ 26 w 26"/>
                  <a:gd name="T43" fmla="*/ 8 h 24"/>
                  <a:gd name="T44" fmla="*/ 24 w 26"/>
                  <a:gd name="T45" fmla="*/ 4 h 24"/>
                  <a:gd name="T46" fmla="*/ 20 w 26"/>
                  <a:gd name="T47" fmla="*/ 0 h 24"/>
                  <a:gd name="T48" fmla="*/ 14 w 26"/>
                  <a:gd name="T49" fmla="*/ 0 h 24"/>
                  <a:gd name="T50" fmla="*/ 14 w 26"/>
                  <a:gd name="T5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4">
                    <a:moveTo>
                      <a:pt x="14" y="0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107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7259F3B-B28B-4507-A673-E54F36C06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346076">
              <a:off x="656450" y="3426590"/>
              <a:ext cx="2700762" cy="1883827"/>
            </a:xfrm>
            <a:prstGeom prst="rect">
              <a:avLst/>
            </a:prstGeom>
          </p:spPr>
        </p:pic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F4FB9594-61A0-49EF-8428-D40FEF6E8A09}"/>
              </a:ext>
            </a:extLst>
          </p:cNvPr>
          <p:cNvGrpSpPr/>
          <p:nvPr/>
        </p:nvGrpSpPr>
        <p:grpSpPr>
          <a:xfrm>
            <a:off x="1133758" y="517517"/>
            <a:ext cx="2438400" cy="1877731"/>
            <a:chOff x="863844" y="913451"/>
            <a:chExt cx="2438400" cy="1877731"/>
          </a:xfrm>
        </p:grpSpPr>
        <p:grpSp>
          <p:nvGrpSpPr>
            <p:cNvPr id="57" name="Group 4">
              <a:extLst>
                <a:ext uri="{FF2B5EF4-FFF2-40B4-BE49-F238E27FC236}">
                  <a16:creationId xmlns:a16="http://schemas.microsoft.com/office/drawing/2014/main" id="{0B8FA5B9-4D6B-420F-86B3-C5EB48FAD36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758842" flipH="1">
              <a:off x="863844" y="962053"/>
              <a:ext cx="2438400" cy="1677987"/>
              <a:chOff x="547" y="551"/>
              <a:chExt cx="1536" cy="10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9" name="Freeform 5">
                <a:extLst>
                  <a:ext uri="{FF2B5EF4-FFF2-40B4-BE49-F238E27FC236}">
                    <a16:creationId xmlns:a16="http://schemas.microsoft.com/office/drawing/2014/main" id="{F746B1A2-8D60-4013-A873-F64E406C5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" y="633"/>
                <a:ext cx="1446" cy="933"/>
              </a:xfrm>
              <a:custGeom>
                <a:avLst/>
                <a:gdLst>
                  <a:gd name="T0" fmla="*/ 1446 w 1446"/>
                  <a:gd name="T1" fmla="*/ 402 h 933"/>
                  <a:gd name="T2" fmla="*/ 1438 w 1446"/>
                  <a:gd name="T3" fmla="*/ 360 h 933"/>
                  <a:gd name="T4" fmla="*/ 1424 w 1446"/>
                  <a:gd name="T5" fmla="*/ 308 h 933"/>
                  <a:gd name="T6" fmla="*/ 1392 w 1446"/>
                  <a:gd name="T7" fmla="*/ 246 h 933"/>
                  <a:gd name="T8" fmla="*/ 1370 w 1446"/>
                  <a:gd name="T9" fmla="*/ 214 h 933"/>
                  <a:gd name="T10" fmla="*/ 1322 w 1446"/>
                  <a:gd name="T11" fmla="*/ 162 h 933"/>
                  <a:gd name="T12" fmla="*/ 1268 w 1446"/>
                  <a:gd name="T13" fmla="*/ 118 h 933"/>
                  <a:gd name="T14" fmla="*/ 1210 w 1446"/>
                  <a:gd name="T15" fmla="*/ 84 h 933"/>
                  <a:gd name="T16" fmla="*/ 1149 w 1446"/>
                  <a:gd name="T17" fmla="*/ 56 h 933"/>
                  <a:gd name="T18" fmla="*/ 1085 w 1446"/>
                  <a:gd name="T19" fmla="*/ 36 h 933"/>
                  <a:gd name="T20" fmla="*/ 1021 w 1446"/>
                  <a:gd name="T21" fmla="*/ 20 h 933"/>
                  <a:gd name="T22" fmla="*/ 899 w 1446"/>
                  <a:gd name="T23" fmla="*/ 4 h 933"/>
                  <a:gd name="T24" fmla="*/ 843 w 1446"/>
                  <a:gd name="T25" fmla="*/ 2 h 933"/>
                  <a:gd name="T26" fmla="*/ 741 w 1446"/>
                  <a:gd name="T27" fmla="*/ 2 h 933"/>
                  <a:gd name="T28" fmla="*/ 651 w 1446"/>
                  <a:gd name="T29" fmla="*/ 12 h 933"/>
                  <a:gd name="T30" fmla="*/ 571 w 1446"/>
                  <a:gd name="T31" fmla="*/ 30 h 933"/>
                  <a:gd name="T32" fmla="*/ 503 w 1446"/>
                  <a:gd name="T33" fmla="*/ 52 h 933"/>
                  <a:gd name="T34" fmla="*/ 443 w 1446"/>
                  <a:gd name="T35" fmla="*/ 78 h 933"/>
                  <a:gd name="T36" fmla="*/ 393 w 1446"/>
                  <a:gd name="T37" fmla="*/ 106 h 933"/>
                  <a:gd name="T38" fmla="*/ 354 w 1446"/>
                  <a:gd name="T39" fmla="*/ 136 h 933"/>
                  <a:gd name="T40" fmla="*/ 336 w 1446"/>
                  <a:gd name="T41" fmla="*/ 152 h 933"/>
                  <a:gd name="T42" fmla="*/ 286 w 1446"/>
                  <a:gd name="T43" fmla="*/ 204 h 933"/>
                  <a:gd name="T44" fmla="*/ 250 w 1446"/>
                  <a:gd name="T45" fmla="*/ 256 h 933"/>
                  <a:gd name="T46" fmla="*/ 228 w 1446"/>
                  <a:gd name="T47" fmla="*/ 298 h 933"/>
                  <a:gd name="T48" fmla="*/ 0 w 1446"/>
                  <a:gd name="T49" fmla="*/ 583 h 933"/>
                  <a:gd name="T50" fmla="*/ 202 w 1446"/>
                  <a:gd name="T51" fmla="*/ 571 h 933"/>
                  <a:gd name="T52" fmla="*/ 240 w 1446"/>
                  <a:gd name="T53" fmla="*/ 657 h 933"/>
                  <a:gd name="T54" fmla="*/ 294 w 1446"/>
                  <a:gd name="T55" fmla="*/ 733 h 933"/>
                  <a:gd name="T56" fmla="*/ 362 w 1446"/>
                  <a:gd name="T57" fmla="*/ 797 h 933"/>
                  <a:gd name="T58" fmla="*/ 441 w 1446"/>
                  <a:gd name="T59" fmla="*/ 849 h 933"/>
                  <a:gd name="T60" fmla="*/ 481 w 1446"/>
                  <a:gd name="T61" fmla="*/ 869 h 933"/>
                  <a:gd name="T62" fmla="*/ 519 w 1446"/>
                  <a:gd name="T63" fmla="*/ 883 h 933"/>
                  <a:gd name="T64" fmla="*/ 587 w 1446"/>
                  <a:gd name="T65" fmla="*/ 901 h 933"/>
                  <a:gd name="T66" fmla="*/ 623 w 1446"/>
                  <a:gd name="T67" fmla="*/ 907 h 933"/>
                  <a:gd name="T68" fmla="*/ 731 w 1446"/>
                  <a:gd name="T69" fmla="*/ 925 h 933"/>
                  <a:gd name="T70" fmla="*/ 833 w 1446"/>
                  <a:gd name="T71" fmla="*/ 933 h 933"/>
                  <a:gd name="T72" fmla="*/ 927 w 1446"/>
                  <a:gd name="T73" fmla="*/ 933 h 933"/>
                  <a:gd name="T74" fmla="*/ 1013 w 1446"/>
                  <a:gd name="T75" fmla="*/ 923 h 933"/>
                  <a:gd name="T76" fmla="*/ 1093 w 1446"/>
                  <a:gd name="T77" fmla="*/ 907 h 933"/>
                  <a:gd name="T78" fmla="*/ 1164 w 1446"/>
                  <a:gd name="T79" fmla="*/ 881 h 933"/>
                  <a:gd name="T80" fmla="*/ 1228 w 1446"/>
                  <a:gd name="T81" fmla="*/ 845 h 933"/>
                  <a:gd name="T82" fmla="*/ 1286 w 1446"/>
                  <a:gd name="T83" fmla="*/ 803 h 933"/>
                  <a:gd name="T84" fmla="*/ 1316 w 1446"/>
                  <a:gd name="T85" fmla="*/ 773 h 933"/>
                  <a:gd name="T86" fmla="*/ 1364 w 1446"/>
                  <a:gd name="T87" fmla="*/ 711 h 933"/>
                  <a:gd name="T88" fmla="*/ 1400 w 1446"/>
                  <a:gd name="T89" fmla="*/ 645 h 933"/>
                  <a:gd name="T90" fmla="*/ 1422 w 1446"/>
                  <a:gd name="T91" fmla="*/ 583 h 933"/>
                  <a:gd name="T92" fmla="*/ 1436 w 1446"/>
                  <a:gd name="T93" fmla="*/ 523 h 933"/>
                  <a:gd name="T94" fmla="*/ 1446 w 1446"/>
                  <a:gd name="T95" fmla="*/ 451 h 933"/>
                  <a:gd name="T96" fmla="*/ 1446 w 1446"/>
                  <a:gd name="T97" fmla="*/ 402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6" h="933">
                    <a:moveTo>
                      <a:pt x="1446" y="402"/>
                    </a:moveTo>
                    <a:lnTo>
                      <a:pt x="1446" y="402"/>
                    </a:lnTo>
                    <a:lnTo>
                      <a:pt x="1442" y="380"/>
                    </a:lnTo>
                    <a:lnTo>
                      <a:pt x="1438" y="360"/>
                    </a:lnTo>
                    <a:lnTo>
                      <a:pt x="1432" y="336"/>
                    </a:lnTo>
                    <a:lnTo>
                      <a:pt x="1424" y="308"/>
                    </a:lnTo>
                    <a:lnTo>
                      <a:pt x="1410" y="278"/>
                    </a:lnTo>
                    <a:lnTo>
                      <a:pt x="1392" y="246"/>
                    </a:lnTo>
                    <a:lnTo>
                      <a:pt x="1370" y="214"/>
                    </a:lnTo>
                    <a:lnTo>
                      <a:pt x="1370" y="214"/>
                    </a:lnTo>
                    <a:lnTo>
                      <a:pt x="1348" y="186"/>
                    </a:lnTo>
                    <a:lnTo>
                      <a:pt x="1322" y="162"/>
                    </a:lnTo>
                    <a:lnTo>
                      <a:pt x="1296" y="138"/>
                    </a:lnTo>
                    <a:lnTo>
                      <a:pt x="1268" y="118"/>
                    </a:lnTo>
                    <a:lnTo>
                      <a:pt x="1240" y="100"/>
                    </a:lnTo>
                    <a:lnTo>
                      <a:pt x="1210" y="84"/>
                    </a:lnTo>
                    <a:lnTo>
                      <a:pt x="1178" y="68"/>
                    </a:lnTo>
                    <a:lnTo>
                      <a:pt x="1149" y="56"/>
                    </a:lnTo>
                    <a:lnTo>
                      <a:pt x="1117" y="44"/>
                    </a:lnTo>
                    <a:lnTo>
                      <a:pt x="1085" y="36"/>
                    </a:lnTo>
                    <a:lnTo>
                      <a:pt x="1053" y="28"/>
                    </a:lnTo>
                    <a:lnTo>
                      <a:pt x="1021" y="20"/>
                    </a:lnTo>
                    <a:lnTo>
                      <a:pt x="959" y="10"/>
                    </a:lnTo>
                    <a:lnTo>
                      <a:pt x="899" y="4"/>
                    </a:lnTo>
                    <a:lnTo>
                      <a:pt x="899" y="4"/>
                    </a:lnTo>
                    <a:lnTo>
                      <a:pt x="843" y="2"/>
                    </a:lnTo>
                    <a:lnTo>
                      <a:pt x="791" y="0"/>
                    </a:lnTo>
                    <a:lnTo>
                      <a:pt x="741" y="2"/>
                    </a:lnTo>
                    <a:lnTo>
                      <a:pt x="695" y="6"/>
                    </a:lnTo>
                    <a:lnTo>
                      <a:pt x="651" y="12"/>
                    </a:lnTo>
                    <a:lnTo>
                      <a:pt x="609" y="20"/>
                    </a:lnTo>
                    <a:lnTo>
                      <a:pt x="571" y="30"/>
                    </a:lnTo>
                    <a:lnTo>
                      <a:pt x="535" y="40"/>
                    </a:lnTo>
                    <a:lnTo>
                      <a:pt x="503" y="52"/>
                    </a:lnTo>
                    <a:lnTo>
                      <a:pt x="471" y="64"/>
                    </a:lnTo>
                    <a:lnTo>
                      <a:pt x="443" y="78"/>
                    </a:lnTo>
                    <a:lnTo>
                      <a:pt x="417" y="92"/>
                    </a:lnTo>
                    <a:lnTo>
                      <a:pt x="393" y="106"/>
                    </a:lnTo>
                    <a:lnTo>
                      <a:pt x="374" y="122"/>
                    </a:lnTo>
                    <a:lnTo>
                      <a:pt x="354" y="136"/>
                    </a:lnTo>
                    <a:lnTo>
                      <a:pt x="336" y="152"/>
                    </a:lnTo>
                    <a:lnTo>
                      <a:pt x="336" y="152"/>
                    </a:lnTo>
                    <a:lnTo>
                      <a:pt x="308" y="178"/>
                    </a:lnTo>
                    <a:lnTo>
                      <a:pt x="286" y="204"/>
                    </a:lnTo>
                    <a:lnTo>
                      <a:pt x="266" y="232"/>
                    </a:lnTo>
                    <a:lnTo>
                      <a:pt x="250" y="256"/>
                    </a:lnTo>
                    <a:lnTo>
                      <a:pt x="238" y="278"/>
                    </a:lnTo>
                    <a:lnTo>
                      <a:pt x="228" y="298"/>
                    </a:lnTo>
                    <a:lnTo>
                      <a:pt x="218" y="330"/>
                    </a:lnTo>
                    <a:lnTo>
                      <a:pt x="0" y="583"/>
                    </a:lnTo>
                    <a:lnTo>
                      <a:pt x="202" y="571"/>
                    </a:lnTo>
                    <a:lnTo>
                      <a:pt x="202" y="571"/>
                    </a:lnTo>
                    <a:lnTo>
                      <a:pt x="220" y="615"/>
                    </a:lnTo>
                    <a:lnTo>
                      <a:pt x="240" y="657"/>
                    </a:lnTo>
                    <a:lnTo>
                      <a:pt x="266" y="697"/>
                    </a:lnTo>
                    <a:lnTo>
                      <a:pt x="294" y="733"/>
                    </a:lnTo>
                    <a:lnTo>
                      <a:pt x="326" y="767"/>
                    </a:lnTo>
                    <a:lnTo>
                      <a:pt x="362" y="797"/>
                    </a:lnTo>
                    <a:lnTo>
                      <a:pt x="399" y="825"/>
                    </a:lnTo>
                    <a:lnTo>
                      <a:pt x="441" y="849"/>
                    </a:lnTo>
                    <a:lnTo>
                      <a:pt x="441" y="849"/>
                    </a:lnTo>
                    <a:lnTo>
                      <a:pt x="481" y="869"/>
                    </a:lnTo>
                    <a:lnTo>
                      <a:pt x="519" y="883"/>
                    </a:lnTo>
                    <a:lnTo>
                      <a:pt x="519" y="883"/>
                    </a:lnTo>
                    <a:lnTo>
                      <a:pt x="555" y="893"/>
                    </a:lnTo>
                    <a:lnTo>
                      <a:pt x="587" y="901"/>
                    </a:lnTo>
                    <a:lnTo>
                      <a:pt x="623" y="907"/>
                    </a:lnTo>
                    <a:lnTo>
                      <a:pt x="623" y="907"/>
                    </a:lnTo>
                    <a:lnTo>
                      <a:pt x="679" y="917"/>
                    </a:lnTo>
                    <a:lnTo>
                      <a:pt x="731" y="925"/>
                    </a:lnTo>
                    <a:lnTo>
                      <a:pt x="783" y="929"/>
                    </a:lnTo>
                    <a:lnTo>
                      <a:pt x="833" y="933"/>
                    </a:lnTo>
                    <a:lnTo>
                      <a:pt x="881" y="933"/>
                    </a:lnTo>
                    <a:lnTo>
                      <a:pt x="927" y="933"/>
                    </a:lnTo>
                    <a:lnTo>
                      <a:pt x="971" y="929"/>
                    </a:lnTo>
                    <a:lnTo>
                      <a:pt x="1013" y="923"/>
                    </a:lnTo>
                    <a:lnTo>
                      <a:pt x="1055" y="917"/>
                    </a:lnTo>
                    <a:lnTo>
                      <a:pt x="1093" y="907"/>
                    </a:lnTo>
                    <a:lnTo>
                      <a:pt x="1129" y="895"/>
                    </a:lnTo>
                    <a:lnTo>
                      <a:pt x="1164" y="881"/>
                    </a:lnTo>
                    <a:lnTo>
                      <a:pt x="1198" y="865"/>
                    </a:lnTo>
                    <a:lnTo>
                      <a:pt x="1228" y="845"/>
                    </a:lnTo>
                    <a:lnTo>
                      <a:pt x="1258" y="825"/>
                    </a:lnTo>
                    <a:lnTo>
                      <a:pt x="1286" y="803"/>
                    </a:lnTo>
                    <a:lnTo>
                      <a:pt x="1286" y="803"/>
                    </a:lnTo>
                    <a:lnTo>
                      <a:pt x="1316" y="773"/>
                    </a:lnTo>
                    <a:lnTo>
                      <a:pt x="1342" y="743"/>
                    </a:lnTo>
                    <a:lnTo>
                      <a:pt x="1364" y="711"/>
                    </a:lnTo>
                    <a:lnTo>
                      <a:pt x="1384" y="677"/>
                    </a:lnTo>
                    <a:lnTo>
                      <a:pt x="1400" y="645"/>
                    </a:lnTo>
                    <a:lnTo>
                      <a:pt x="1412" y="613"/>
                    </a:lnTo>
                    <a:lnTo>
                      <a:pt x="1422" y="583"/>
                    </a:lnTo>
                    <a:lnTo>
                      <a:pt x="1430" y="551"/>
                    </a:lnTo>
                    <a:lnTo>
                      <a:pt x="1436" y="523"/>
                    </a:lnTo>
                    <a:lnTo>
                      <a:pt x="1440" y="497"/>
                    </a:lnTo>
                    <a:lnTo>
                      <a:pt x="1446" y="451"/>
                    </a:lnTo>
                    <a:lnTo>
                      <a:pt x="1446" y="420"/>
                    </a:lnTo>
                    <a:lnTo>
                      <a:pt x="1446" y="402"/>
                    </a:lnTo>
                    <a:lnTo>
                      <a:pt x="1446" y="4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6">
                <a:extLst>
                  <a:ext uri="{FF2B5EF4-FFF2-40B4-BE49-F238E27FC236}">
                    <a16:creationId xmlns:a16="http://schemas.microsoft.com/office/drawing/2014/main" id="{B700E213-DEE2-4F98-939F-1445B9A1E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683"/>
                <a:ext cx="1286" cy="835"/>
              </a:xfrm>
              <a:custGeom>
                <a:avLst/>
                <a:gdLst>
                  <a:gd name="T0" fmla="*/ 150 w 1286"/>
                  <a:gd name="T1" fmla="*/ 302 h 835"/>
                  <a:gd name="T2" fmla="*/ 160 w 1286"/>
                  <a:gd name="T3" fmla="*/ 272 h 835"/>
                  <a:gd name="T4" fmla="*/ 184 w 1286"/>
                  <a:gd name="T5" fmla="*/ 224 h 835"/>
                  <a:gd name="T6" fmla="*/ 226 w 1286"/>
                  <a:gd name="T7" fmla="*/ 168 h 835"/>
                  <a:gd name="T8" fmla="*/ 273 w 1286"/>
                  <a:gd name="T9" fmla="*/ 122 h 835"/>
                  <a:gd name="T10" fmla="*/ 313 w 1286"/>
                  <a:gd name="T11" fmla="*/ 94 h 835"/>
                  <a:gd name="T12" fmla="*/ 361 w 1286"/>
                  <a:gd name="T13" fmla="*/ 66 h 835"/>
                  <a:gd name="T14" fmla="*/ 417 w 1286"/>
                  <a:gd name="T15" fmla="*/ 42 h 835"/>
                  <a:gd name="T16" fmla="*/ 481 w 1286"/>
                  <a:gd name="T17" fmla="*/ 24 h 835"/>
                  <a:gd name="T18" fmla="*/ 555 w 1286"/>
                  <a:gd name="T19" fmla="*/ 8 h 835"/>
                  <a:gd name="T20" fmla="*/ 639 w 1286"/>
                  <a:gd name="T21" fmla="*/ 0 h 835"/>
                  <a:gd name="T22" fmla="*/ 733 w 1286"/>
                  <a:gd name="T23" fmla="*/ 0 h 835"/>
                  <a:gd name="T24" fmla="*/ 783 w 1286"/>
                  <a:gd name="T25" fmla="*/ 2 h 835"/>
                  <a:gd name="T26" fmla="*/ 871 w 1286"/>
                  <a:gd name="T27" fmla="*/ 12 h 835"/>
                  <a:gd name="T28" fmla="*/ 947 w 1286"/>
                  <a:gd name="T29" fmla="*/ 28 h 835"/>
                  <a:gd name="T30" fmla="*/ 1013 w 1286"/>
                  <a:gd name="T31" fmla="*/ 48 h 835"/>
                  <a:gd name="T32" fmla="*/ 1070 w 1286"/>
                  <a:gd name="T33" fmla="*/ 74 h 835"/>
                  <a:gd name="T34" fmla="*/ 1118 w 1286"/>
                  <a:gd name="T35" fmla="*/ 100 h 835"/>
                  <a:gd name="T36" fmla="*/ 1160 w 1286"/>
                  <a:gd name="T37" fmla="*/ 130 h 835"/>
                  <a:gd name="T38" fmla="*/ 1192 w 1286"/>
                  <a:gd name="T39" fmla="*/ 162 h 835"/>
                  <a:gd name="T40" fmla="*/ 1220 w 1286"/>
                  <a:gd name="T41" fmla="*/ 192 h 835"/>
                  <a:gd name="T42" fmla="*/ 1256 w 1286"/>
                  <a:gd name="T43" fmla="*/ 254 h 835"/>
                  <a:gd name="T44" fmla="*/ 1276 w 1286"/>
                  <a:gd name="T45" fmla="*/ 306 h 835"/>
                  <a:gd name="T46" fmla="*/ 1284 w 1286"/>
                  <a:gd name="T47" fmla="*/ 342 h 835"/>
                  <a:gd name="T48" fmla="*/ 1284 w 1286"/>
                  <a:gd name="T49" fmla="*/ 356 h 835"/>
                  <a:gd name="T50" fmla="*/ 1284 w 1286"/>
                  <a:gd name="T51" fmla="*/ 411 h 835"/>
                  <a:gd name="T52" fmla="*/ 1270 w 1286"/>
                  <a:gd name="T53" fmla="*/ 493 h 835"/>
                  <a:gd name="T54" fmla="*/ 1256 w 1286"/>
                  <a:gd name="T55" fmla="*/ 541 h 835"/>
                  <a:gd name="T56" fmla="*/ 1236 w 1286"/>
                  <a:gd name="T57" fmla="*/ 591 h 835"/>
                  <a:gd name="T58" fmla="*/ 1206 w 1286"/>
                  <a:gd name="T59" fmla="*/ 641 h 835"/>
                  <a:gd name="T60" fmla="*/ 1168 w 1286"/>
                  <a:gd name="T61" fmla="*/ 691 h 835"/>
                  <a:gd name="T62" fmla="*/ 1118 w 1286"/>
                  <a:gd name="T63" fmla="*/ 735 h 835"/>
                  <a:gd name="T64" fmla="*/ 1056 w 1286"/>
                  <a:gd name="T65" fmla="*/ 775 h 835"/>
                  <a:gd name="T66" fmla="*/ 983 w 1286"/>
                  <a:gd name="T67" fmla="*/ 805 h 835"/>
                  <a:gd name="T68" fmla="*/ 893 w 1286"/>
                  <a:gd name="T69" fmla="*/ 827 h 835"/>
                  <a:gd name="T70" fmla="*/ 785 w 1286"/>
                  <a:gd name="T71" fmla="*/ 835 h 835"/>
                  <a:gd name="T72" fmla="*/ 661 w 1286"/>
                  <a:gd name="T73" fmla="*/ 829 h 835"/>
                  <a:gd name="T74" fmla="*/ 519 w 1286"/>
                  <a:gd name="T75" fmla="*/ 809 h 835"/>
                  <a:gd name="T76" fmla="*/ 505 w 1286"/>
                  <a:gd name="T77" fmla="*/ 807 h 835"/>
                  <a:gd name="T78" fmla="*/ 443 w 1286"/>
                  <a:gd name="T79" fmla="*/ 793 h 835"/>
                  <a:gd name="T80" fmla="*/ 385 w 1286"/>
                  <a:gd name="T81" fmla="*/ 771 h 835"/>
                  <a:gd name="T82" fmla="*/ 319 w 1286"/>
                  <a:gd name="T83" fmla="*/ 737 h 835"/>
                  <a:gd name="T84" fmla="*/ 252 w 1286"/>
                  <a:gd name="T85" fmla="*/ 687 h 835"/>
                  <a:gd name="T86" fmla="*/ 222 w 1286"/>
                  <a:gd name="T87" fmla="*/ 655 h 835"/>
                  <a:gd name="T88" fmla="*/ 192 w 1286"/>
                  <a:gd name="T89" fmla="*/ 617 h 835"/>
                  <a:gd name="T90" fmla="*/ 166 w 1286"/>
                  <a:gd name="T91" fmla="*/ 575 h 835"/>
                  <a:gd name="T92" fmla="*/ 144 w 1286"/>
                  <a:gd name="T93" fmla="*/ 525 h 835"/>
                  <a:gd name="T94" fmla="*/ 126 w 1286"/>
                  <a:gd name="T95" fmla="*/ 469 h 835"/>
                  <a:gd name="T96" fmla="*/ 150 w 1286"/>
                  <a:gd name="T97" fmla="*/ 302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86" h="835">
                    <a:moveTo>
                      <a:pt x="150" y="302"/>
                    </a:moveTo>
                    <a:lnTo>
                      <a:pt x="150" y="302"/>
                    </a:lnTo>
                    <a:lnTo>
                      <a:pt x="154" y="288"/>
                    </a:lnTo>
                    <a:lnTo>
                      <a:pt x="160" y="272"/>
                    </a:lnTo>
                    <a:lnTo>
                      <a:pt x="170" y="250"/>
                    </a:lnTo>
                    <a:lnTo>
                      <a:pt x="184" y="224"/>
                    </a:lnTo>
                    <a:lnTo>
                      <a:pt x="202" y="196"/>
                    </a:lnTo>
                    <a:lnTo>
                      <a:pt x="226" y="168"/>
                    </a:lnTo>
                    <a:lnTo>
                      <a:pt x="256" y="138"/>
                    </a:lnTo>
                    <a:lnTo>
                      <a:pt x="273" y="122"/>
                    </a:lnTo>
                    <a:lnTo>
                      <a:pt x="293" y="108"/>
                    </a:lnTo>
                    <a:lnTo>
                      <a:pt x="313" y="94"/>
                    </a:lnTo>
                    <a:lnTo>
                      <a:pt x="337" y="80"/>
                    </a:lnTo>
                    <a:lnTo>
                      <a:pt x="361" y="66"/>
                    </a:lnTo>
                    <a:lnTo>
                      <a:pt x="387" y="54"/>
                    </a:lnTo>
                    <a:lnTo>
                      <a:pt x="417" y="42"/>
                    </a:lnTo>
                    <a:lnTo>
                      <a:pt x="447" y="32"/>
                    </a:lnTo>
                    <a:lnTo>
                      <a:pt x="481" y="24"/>
                    </a:lnTo>
                    <a:lnTo>
                      <a:pt x="517" y="16"/>
                    </a:lnTo>
                    <a:lnTo>
                      <a:pt x="555" y="8"/>
                    </a:lnTo>
                    <a:lnTo>
                      <a:pt x="595" y="4"/>
                    </a:lnTo>
                    <a:lnTo>
                      <a:pt x="639" y="0"/>
                    </a:lnTo>
                    <a:lnTo>
                      <a:pt x="685" y="0"/>
                    </a:lnTo>
                    <a:lnTo>
                      <a:pt x="733" y="0"/>
                    </a:lnTo>
                    <a:lnTo>
                      <a:pt x="783" y="2"/>
                    </a:lnTo>
                    <a:lnTo>
                      <a:pt x="783" y="2"/>
                    </a:lnTo>
                    <a:lnTo>
                      <a:pt x="829" y="8"/>
                    </a:lnTo>
                    <a:lnTo>
                      <a:pt x="871" y="12"/>
                    </a:lnTo>
                    <a:lnTo>
                      <a:pt x="911" y="20"/>
                    </a:lnTo>
                    <a:lnTo>
                      <a:pt x="947" y="28"/>
                    </a:lnTo>
                    <a:lnTo>
                      <a:pt x="981" y="38"/>
                    </a:lnTo>
                    <a:lnTo>
                      <a:pt x="1013" y="48"/>
                    </a:lnTo>
                    <a:lnTo>
                      <a:pt x="1042" y="60"/>
                    </a:lnTo>
                    <a:lnTo>
                      <a:pt x="1070" y="74"/>
                    </a:lnTo>
                    <a:lnTo>
                      <a:pt x="1096" y="86"/>
                    </a:lnTo>
                    <a:lnTo>
                      <a:pt x="1118" y="100"/>
                    </a:lnTo>
                    <a:lnTo>
                      <a:pt x="1140" y="116"/>
                    </a:lnTo>
                    <a:lnTo>
                      <a:pt x="1160" y="130"/>
                    </a:lnTo>
                    <a:lnTo>
                      <a:pt x="1176" y="146"/>
                    </a:lnTo>
                    <a:lnTo>
                      <a:pt x="1192" y="162"/>
                    </a:lnTo>
                    <a:lnTo>
                      <a:pt x="1206" y="178"/>
                    </a:lnTo>
                    <a:lnTo>
                      <a:pt x="1220" y="192"/>
                    </a:lnTo>
                    <a:lnTo>
                      <a:pt x="1240" y="224"/>
                    </a:lnTo>
                    <a:lnTo>
                      <a:pt x="1256" y="254"/>
                    </a:lnTo>
                    <a:lnTo>
                      <a:pt x="1268" y="282"/>
                    </a:lnTo>
                    <a:lnTo>
                      <a:pt x="1276" y="306"/>
                    </a:lnTo>
                    <a:lnTo>
                      <a:pt x="1280" y="326"/>
                    </a:lnTo>
                    <a:lnTo>
                      <a:pt x="1284" y="342"/>
                    </a:lnTo>
                    <a:lnTo>
                      <a:pt x="1284" y="356"/>
                    </a:lnTo>
                    <a:lnTo>
                      <a:pt x="1284" y="356"/>
                    </a:lnTo>
                    <a:lnTo>
                      <a:pt x="1286" y="382"/>
                    </a:lnTo>
                    <a:lnTo>
                      <a:pt x="1284" y="411"/>
                    </a:lnTo>
                    <a:lnTo>
                      <a:pt x="1280" y="447"/>
                    </a:lnTo>
                    <a:lnTo>
                      <a:pt x="1270" y="493"/>
                    </a:lnTo>
                    <a:lnTo>
                      <a:pt x="1264" y="515"/>
                    </a:lnTo>
                    <a:lnTo>
                      <a:pt x="1256" y="541"/>
                    </a:lnTo>
                    <a:lnTo>
                      <a:pt x="1248" y="565"/>
                    </a:lnTo>
                    <a:lnTo>
                      <a:pt x="1236" y="591"/>
                    </a:lnTo>
                    <a:lnTo>
                      <a:pt x="1222" y="617"/>
                    </a:lnTo>
                    <a:lnTo>
                      <a:pt x="1206" y="641"/>
                    </a:lnTo>
                    <a:lnTo>
                      <a:pt x="1188" y="667"/>
                    </a:lnTo>
                    <a:lnTo>
                      <a:pt x="1168" y="691"/>
                    </a:lnTo>
                    <a:lnTo>
                      <a:pt x="1144" y="713"/>
                    </a:lnTo>
                    <a:lnTo>
                      <a:pt x="1118" y="735"/>
                    </a:lnTo>
                    <a:lnTo>
                      <a:pt x="1090" y="755"/>
                    </a:lnTo>
                    <a:lnTo>
                      <a:pt x="1056" y="775"/>
                    </a:lnTo>
                    <a:lnTo>
                      <a:pt x="1021" y="791"/>
                    </a:lnTo>
                    <a:lnTo>
                      <a:pt x="983" y="805"/>
                    </a:lnTo>
                    <a:lnTo>
                      <a:pt x="939" y="817"/>
                    </a:lnTo>
                    <a:lnTo>
                      <a:pt x="893" y="827"/>
                    </a:lnTo>
                    <a:lnTo>
                      <a:pt x="841" y="833"/>
                    </a:lnTo>
                    <a:lnTo>
                      <a:pt x="785" y="835"/>
                    </a:lnTo>
                    <a:lnTo>
                      <a:pt x="727" y="835"/>
                    </a:lnTo>
                    <a:lnTo>
                      <a:pt x="661" y="829"/>
                    </a:lnTo>
                    <a:lnTo>
                      <a:pt x="593" y="821"/>
                    </a:lnTo>
                    <a:lnTo>
                      <a:pt x="519" y="809"/>
                    </a:lnTo>
                    <a:lnTo>
                      <a:pt x="519" y="809"/>
                    </a:lnTo>
                    <a:lnTo>
                      <a:pt x="505" y="807"/>
                    </a:lnTo>
                    <a:lnTo>
                      <a:pt x="469" y="799"/>
                    </a:lnTo>
                    <a:lnTo>
                      <a:pt x="443" y="793"/>
                    </a:lnTo>
                    <a:lnTo>
                      <a:pt x="415" y="783"/>
                    </a:lnTo>
                    <a:lnTo>
                      <a:pt x="385" y="771"/>
                    </a:lnTo>
                    <a:lnTo>
                      <a:pt x="353" y="757"/>
                    </a:lnTo>
                    <a:lnTo>
                      <a:pt x="319" y="737"/>
                    </a:lnTo>
                    <a:lnTo>
                      <a:pt x="285" y="715"/>
                    </a:lnTo>
                    <a:lnTo>
                      <a:pt x="252" y="687"/>
                    </a:lnTo>
                    <a:lnTo>
                      <a:pt x="236" y="671"/>
                    </a:lnTo>
                    <a:lnTo>
                      <a:pt x="222" y="655"/>
                    </a:lnTo>
                    <a:lnTo>
                      <a:pt x="206" y="637"/>
                    </a:lnTo>
                    <a:lnTo>
                      <a:pt x="192" y="617"/>
                    </a:lnTo>
                    <a:lnTo>
                      <a:pt x="178" y="597"/>
                    </a:lnTo>
                    <a:lnTo>
                      <a:pt x="166" y="575"/>
                    </a:lnTo>
                    <a:lnTo>
                      <a:pt x="154" y="551"/>
                    </a:lnTo>
                    <a:lnTo>
                      <a:pt x="144" y="525"/>
                    </a:lnTo>
                    <a:lnTo>
                      <a:pt x="134" y="499"/>
                    </a:lnTo>
                    <a:lnTo>
                      <a:pt x="126" y="469"/>
                    </a:lnTo>
                    <a:lnTo>
                      <a:pt x="0" y="477"/>
                    </a:lnTo>
                    <a:lnTo>
                      <a:pt x="150" y="302"/>
                    </a:lnTo>
                    <a:close/>
                  </a:path>
                </a:pathLst>
              </a:custGeom>
              <a:solidFill>
                <a:srgbClr val="FB8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7">
                <a:extLst>
                  <a:ext uri="{FF2B5EF4-FFF2-40B4-BE49-F238E27FC236}">
                    <a16:creationId xmlns:a16="http://schemas.microsoft.com/office/drawing/2014/main" id="{4613393C-61F0-4A15-849E-D976F36B3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865"/>
                <a:ext cx="88" cy="166"/>
              </a:xfrm>
              <a:custGeom>
                <a:avLst/>
                <a:gdLst>
                  <a:gd name="T0" fmla="*/ 88 w 88"/>
                  <a:gd name="T1" fmla="*/ 162 h 166"/>
                  <a:gd name="T2" fmla="*/ 88 w 88"/>
                  <a:gd name="T3" fmla="*/ 162 h 166"/>
                  <a:gd name="T4" fmla="*/ 86 w 88"/>
                  <a:gd name="T5" fmla="*/ 138 h 166"/>
                  <a:gd name="T6" fmla="*/ 80 w 88"/>
                  <a:gd name="T7" fmla="*/ 116 h 166"/>
                  <a:gd name="T8" fmla="*/ 72 w 88"/>
                  <a:gd name="T9" fmla="*/ 96 h 166"/>
                  <a:gd name="T10" fmla="*/ 62 w 88"/>
                  <a:gd name="T11" fmla="*/ 76 h 166"/>
                  <a:gd name="T12" fmla="*/ 50 w 88"/>
                  <a:gd name="T13" fmla="*/ 56 h 166"/>
                  <a:gd name="T14" fmla="*/ 38 w 88"/>
                  <a:gd name="T15" fmla="*/ 38 h 166"/>
                  <a:gd name="T16" fmla="*/ 8 w 88"/>
                  <a:gd name="T17" fmla="*/ 2 h 166"/>
                  <a:gd name="T18" fmla="*/ 8 w 88"/>
                  <a:gd name="T19" fmla="*/ 2 h 166"/>
                  <a:gd name="T20" fmla="*/ 4 w 88"/>
                  <a:gd name="T21" fmla="*/ 0 h 166"/>
                  <a:gd name="T22" fmla="*/ 2 w 88"/>
                  <a:gd name="T23" fmla="*/ 2 h 166"/>
                  <a:gd name="T24" fmla="*/ 0 w 88"/>
                  <a:gd name="T25" fmla="*/ 6 h 166"/>
                  <a:gd name="T26" fmla="*/ 2 w 88"/>
                  <a:gd name="T27" fmla="*/ 8 h 166"/>
                  <a:gd name="T28" fmla="*/ 2 w 88"/>
                  <a:gd name="T29" fmla="*/ 8 h 166"/>
                  <a:gd name="T30" fmla="*/ 30 w 88"/>
                  <a:gd name="T31" fmla="*/ 42 h 166"/>
                  <a:gd name="T32" fmla="*/ 42 w 88"/>
                  <a:gd name="T33" fmla="*/ 60 h 166"/>
                  <a:gd name="T34" fmla="*/ 54 w 88"/>
                  <a:gd name="T35" fmla="*/ 78 h 166"/>
                  <a:gd name="T36" fmla="*/ 64 w 88"/>
                  <a:gd name="T37" fmla="*/ 98 h 166"/>
                  <a:gd name="T38" fmla="*/ 70 w 88"/>
                  <a:gd name="T39" fmla="*/ 118 h 166"/>
                  <a:gd name="T40" fmla="*/ 76 w 88"/>
                  <a:gd name="T41" fmla="*/ 138 h 166"/>
                  <a:gd name="T42" fmla="*/ 80 w 88"/>
                  <a:gd name="T43" fmla="*/ 162 h 166"/>
                  <a:gd name="T44" fmla="*/ 80 w 88"/>
                  <a:gd name="T45" fmla="*/ 162 h 166"/>
                  <a:gd name="T46" fmla="*/ 82 w 88"/>
                  <a:gd name="T47" fmla="*/ 164 h 166"/>
                  <a:gd name="T48" fmla="*/ 84 w 88"/>
                  <a:gd name="T49" fmla="*/ 166 h 166"/>
                  <a:gd name="T50" fmla="*/ 88 w 88"/>
                  <a:gd name="T51" fmla="*/ 164 h 166"/>
                  <a:gd name="T52" fmla="*/ 88 w 88"/>
                  <a:gd name="T53" fmla="*/ 162 h 166"/>
                  <a:gd name="T54" fmla="*/ 88 w 88"/>
                  <a:gd name="T55" fmla="*/ 16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166">
                    <a:moveTo>
                      <a:pt x="88" y="162"/>
                    </a:moveTo>
                    <a:lnTo>
                      <a:pt x="88" y="162"/>
                    </a:lnTo>
                    <a:lnTo>
                      <a:pt x="86" y="138"/>
                    </a:lnTo>
                    <a:lnTo>
                      <a:pt x="80" y="116"/>
                    </a:lnTo>
                    <a:lnTo>
                      <a:pt x="72" y="96"/>
                    </a:lnTo>
                    <a:lnTo>
                      <a:pt x="62" y="76"/>
                    </a:lnTo>
                    <a:lnTo>
                      <a:pt x="50" y="56"/>
                    </a:lnTo>
                    <a:lnTo>
                      <a:pt x="38" y="38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0" y="42"/>
                    </a:lnTo>
                    <a:lnTo>
                      <a:pt x="42" y="60"/>
                    </a:lnTo>
                    <a:lnTo>
                      <a:pt x="54" y="78"/>
                    </a:lnTo>
                    <a:lnTo>
                      <a:pt x="64" y="98"/>
                    </a:lnTo>
                    <a:lnTo>
                      <a:pt x="70" y="118"/>
                    </a:lnTo>
                    <a:lnTo>
                      <a:pt x="76" y="138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82" y="164"/>
                    </a:lnTo>
                    <a:lnTo>
                      <a:pt x="84" y="166"/>
                    </a:lnTo>
                    <a:lnTo>
                      <a:pt x="88" y="164"/>
                    </a:lnTo>
                    <a:lnTo>
                      <a:pt x="88" y="162"/>
                    </a:lnTo>
                    <a:lnTo>
                      <a:pt x="88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8">
                <a:extLst>
                  <a:ext uri="{FF2B5EF4-FFF2-40B4-BE49-F238E27FC236}">
                    <a16:creationId xmlns:a16="http://schemas.microsoft.com/office/drawing/2014/main" id="{EB630769-B83C-4B4B-A111-5CB949A01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833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2 w 18"/>
                  <a:gd name="T5" fmla="*/ 8 h 18"/>
                  <a:gd name="T6" fmla="*/ 2 w 18"/>
                  <a:gd name="T7" fmla="*/ 8 h 18"/>
                  <a:gd name="T8" fmla="*/ 0 w 18"/>
                  <a:gd name="T9" fmla="*/ 12 h 18"/>
                  <a:gd name="T10" fmla="*/ 0 w 18"/>
                  <a:gd name="T11" fmla="*/ 16 h 18"/>
                  <a:gd name="T12" fmla="*/ 2 w 18"/>
                  <a:gd name="T13" fmla="*/ 18 h 18"/>
                  <a:gd name="T14" fmla="*/ 6 w 18"/>
                  <a:gd name="T15" fmla="*/ 16 h 18"/>
                  <a:gd name="T16" fmla="*/ 6 w 18"/>
                  <a:gd name="T17" fmla="*/ 16 h 18"/>
                  <a:gd name="T18" fmla="*/ 16 w 18"/>
                  <a:gd name="T19" fmla="*/ 8 h 18"/>
                  <a:gd name="T20" fmla="*/ 16 w 18"/>
                  <a:gd name="T21" fmla="*/ 8 h 18"/>
                  <a:gd name="T22" fmla="*/ 18 w 18"/>
                  <a:gd name="T23" fmla="*/ 6 h 18"/>
                  <a:gd name="T24" fmla="*/ 18 w 18"/>
                  <a:gd name="T25" fmla="*/ 2 h 18"/>
                  <a:gd name="T26" fmla="*/ 14 w 18"/>
                  <a:gd name="T27" fmla="*/ 0 h 18"/>
                  <a:gd name="T28" fmla="*/ 12 w 18"/>
                  <a:gd name="T29" fmla="*/ 0 h 18"/>
                  <a:gd name="T30" fmla="*/ 12 w 18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9">
                <a:extLst>
                  <a:ext uri="{FF2B5EF4-FFF2-40B4-BE49-F238E27FC236}">
                    <a16:creationId xmlns:a16="http://schemas.microsoft.com/office/drawing/2014/main" id="{03B63849-ECEB-4D1E-948A-ACE94D37D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1" y="813"/>
                <a:ext cx="10" cy="10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2 w 10"/>
                  <a:gd name="T7" fmla="*/ 2 h 10"/>
                  <a:gd name="T8" fmla="*/ 0 w 10"/>
                  <a:gd name="T9" fmla="*/ 4 h 10"/>
                  <a:gd name="T10" fmla="*/ 0 w 10"/>
                  <a:gd name="T11" fmla="*/ 8 h 10"/>
                  <a:gd name="T12" fmla="*/ 2 w 10"/>
                  <a:gd name="T13" fmla="*/ 10 h 10"/>
                  <a:gd name="T14" fmla="*/ 6 w 10"/>
                  <a:gd name="T15" fmla="*/ 10 h 10"/>
                  <a:gd name="T16" fmla="*/ 6 w 10"/>
                  <a:gd name="T17" fmla="*/ 10 h 10"/>
                  <a:gd name="T18" fmla="*/ 8 w 10"/>
                  <a:gd name="T19" fmla="*/ 8 h 10"/>
                  <a:gd name="T20" fmla="*/ 8 w 10"/>
                  <a:gd name="T21" fmla="*/ 8 h 10"/>
                  <a:gd name="T22" fmla="*/ 10 w 10"/>
                  <a:gd name="T23" fmla="*/ 6 h 10"/>
                  <a:gd name="T24" fmla="*/ 10 w 10"/>
                  <a:gd name="T25" fmla="*/ 2 h 10"/>
                  <a:gd name="T26" fmla="*/ 8 w 10"/>
                  <a:gd name="T27" fmla="*/ 0 h 10"/>
                  <a:gd name="T28" fmla="*/ 4 w 10"/>
                  <a:gd name="T29" fmla="*/ 0 h 10"/>
                  <a:gd name="T30" fmla="*/ 4 w 10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10">
                <a:extLst>
                  <a:ext uri="{FF2B5EF4-FFF2-40B4-BE49-F238E27FC236}">
                    <a16:creationId xmlns:a16="http://schemas.microsoft.com/office/drawing/2014/main" id="{096A734F-19F9-42A8-A6DC-F6BFD8A95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797"/>
                <a:ext cx="14" cy="14"/>
              </a:xfrm>
              <a:custGeom>
                <a:avLst/>
                <a:gdLst>
                  <a:gd name="T0" fmla="*/ 4 w 14"/>
                  <a:gd name="T1" fmla="*/ 2 h 14"/>
                  <a:gd name="T2" fmla="*/ 4 w 14"/>
                  <a:gd name="T3" fmla="*/ 2 h 14"/>
                  <a:gd name="T4" fmla="*/ 2 w 14"/>
                  <a:gd name="T5" fmla="*/ 8 h 14"/>
                  <a:gd name="T6" fmla="*/ 2 w 14"/>
                  <a:gd name="T7" fmla="*/ 8 h 14"/>
                  <a:gd name="T8" fmla="*/ 0 w 14"/>
                  <a:gd name="T9" fmla="*/ 10 h 14"/>
                  <a:gd name="T10" fmla="*/ 2 w 14"/>
                  <a:gd name="T11" fmla="*/ 14 h 14"/>
                  <a:gd name="T12" fmla="*/ 4 w 14"/>
                  <a:gd name="T13" fmla="*/ 14 h 14"/>
                  <a:gd name="T14" fmla="*/ 8 w 14"/>
                  <a:gd name="T15" fmla="*/ 14 h 14"/>
                  <a:gd name="T16" fmla="*/ 8 w 14"/>
                  <a:gd name="T17" fmla="*/ 14 h 14"/>
                  <a:gd name="T18" fmla="*/ 12 w 14"/>
                  <a:gd name="T19" fmla="*/ 10 h 14"/>
                  <a:gd name="T20" fmla="*/ 14 w 14"/>
                  <a:gd name="T21" fmla="*/ 6 h 14"/>
                  <a:gd name="T22" fmla="*/ 14 w 14"/>
                  <a:gd name="T23" fmla="*/ 6 h 14"/>
                  <a:gd name="T24" fmla="*/ 12 w 14"/>
                  <a:gd name="T25" fmla="*/ 2 h 14"/>
                  <a:gd name="T26" fmla="*/ 10 w 14"/>
                  <a:gd name="T27" fmla="*/ 0 h 14"/>
                  <a:gd name="T28" fmla="*/ 6 w 14"/>
                  <a:gd name="T29" fmla="*/ 0 h 14"/>
                  <a:gd name="T30" fmla="*/ 4 w 14"/>
                  <a:gd name="T31" fmla="*/ 2 h 14"/>
                  <a:gd name="T32" fmla="*/ 4 w 14"/>
                  <a:gd name="T3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lnTo>
                      <a:pt x="4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11">
                <a:extLst>
                  <a:ext uri="{FF2B5EF4-FFF2-40B4-BE49-F238E27FC236}">
                    <a16:creationId xmlns:a16="http://schemas.microsoft.com/office/drawing/2014/main" id="{0D23A18E-8448-4AC3-BEB7-C257EDEA5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" y="1262"/>
                <a:ext cx="199" cy="180"/>
              </a:xfrm>
              <a:custGeom>
                <a:avLst/>
                <a:gdLst>
                  <a:gd name="T0" fmla="*/ 197 w 199"/>
                  <a:gd name="T1" fmla="*/ 170 h 180"/>
                  <a:gd name="T2" fmla="*/ 197 w 199"/>
                  <a:gd name="T3" fmla="*/ 170 h 180"/>
                  <a:gd name="T4" fmla="*/ 165 w 199"/>
                  <a:gd name="T5" fmla="*/ 158 h 180"/>
                  <a:gd name="T6" fmla="*/ 137 w 199"/>
                  <a:gd name="T7" fmla="*/ 144 h 180"/>
                  <a:gd name="T8" fmla="*/ 109 w 199"/>
                  <a:gd name="T9" fmla="*/ 126 h 180"/>
                  <a:gd name="T10" fmla="*/ 85 w 199"/>
                  <a:gd name="T11" fmla="*/ 106 h 180"/>
                  <a:gd name="T12" fmla="*/ 61 w 199"/>
                  <a:gd name="T13" fmla="*/ 84 h 180"/>
                  <a:gd name="T14" fmla="*/ 42 w 199"/>
                  <a:gd name="T15" fmla="*/ 58 h 180"/>
                  <a:gd name="T16" fmla="*/ 24 w 199"/>
                  <a:gd name="T17" fmla="*/ 30 h 180"/>
                  <a:gd name="T18" fmla="*/ 8 w 199"/>
                  <a:gd name="T19" fmla="*/ 2 h 180"/>
                  <a:gd name="T20" fmla="*/ 8 w 199"/>
                  <a:gd name="T21" fmla="*/ 2 h 180"/>
                  <a:gd name="T22" fmla="*/ 6 w 199"/>
                  <a:gd name="T23" fmla="*/ 0 h 180"/>
                  <a:gd name="T24" fmla="*/ 2 w 199"/>
                  <a:gd name="T25" fmla="*/ 0 h 180"/>
                  <a:gd name="T26" fmla="*/ 0 w 199"/>
                  <a:gd name="T27" fmla="*/ 2 h 180"/>
                  <a:gd name="T28" fmla="*/ 0 w 199"/>
                  <a:gd name="T29" fmla="*/ 6 h 180"/>
                  <a:gd name="T30" fmla="*/ 0 w 199"/>
                  <a:gd name="T31" fmla="*/ 6 h 180"/>
                  <a:gd name="T32" fmla="*/ 16 w 199"/>
                  <a:gd name="T33" fmla="*/ 36 h 180"/>
                  <a:gd name="T34" fmla="*/ 36 w 199"/>
                  <a:gd name="T35" fmla="*/ 64 h 180"/>
                  <a:gd name="T36" fmla="*/ 55 w 199"/>
                  <a:gd name="T37" fmla="*/ 90 h 180"/>
                  <a:gd name="T38" fmla="*/ 79 w 199"/>
                  <a:gd name="T39" fmla="*/ 114 h 180"/>
                  <a:gd name="T40" fmla="*/ 105 w 199"/>
                  <a:gd name="T41" fmla="*/ 134 h 180"/>
                  <a:gd name="T42" fmla="*/ 133 w 199"/>
                  <a:gd name="T43" fmla="*/ 152 h 180"/>
                  <a:gd name="T44" fmla="*/ 163 w 199"/>
                  <a:gd name="T45" fmla="*/ 168 h 180"/>
                  <a:gd name="T46" fmla="*/ 195 w 199"/>
                  <a:gd name="T47" fmla="*/ 180 h 180"/>
                  <a:gd name="T48" fmla="*/ 195 w 199"/>
                  <a:gd name="T49" fmla="*/ 180 h 180"/>
                  <a:gd name="T50" fmla="*/ 197 w 199"/>
                  <a:gd name="T51" fmla="*/ 178 h 180"/>
                  <a:gd name="T52" fmla="*/ 199 w 199"/>
                  <a:gd name="T53" fmla="*/ 176 h 180"/>
                  <a:gd name="T54" fmla="*/ 199 w 199"/>
                  <a:gd name="T55" fmla="*/ 172 h 180"/>
                  <a:gd name="T56" fmla="*/ 197 w 199"/>
                  <a:gd name="T57" fmla="*/ 170 h 180"/>
                  <a:gd name="T58" fmla="*/ 197 w 199"/>
                  <a:gd name="T59" fmla="*/ 17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9" h="180">
                    <a:moveTo>
                      <a:pt x="197" y="170"/>
                    </a:moveTo>
                    <a:lnTo>
                      <a:pt x="197" y="170"/>
                    </a:lnTo>
                    <a:lnTo>
                      <a:pt x="165" y="158"/>
                    </a:lnTo>
                    <a:lnTo>
                      <a:pt x="137" y="144"/>
                    </a:lnTo>
                    <a:lnTo>
                      <a:pt x="109" y="126"/>
                    </a:lnTo>
                    <a:lnTo>
                      <a:pt x="85" y="106"/>
                    </a:lnTo>
                    <a:lnTo>
                      <a:pt x="61" y="84"/>
                    </a:lnTo>
                    <a:lnTo>
                      <a:pt x="42" y="58"/>
                    </a:lnTo>
                    <a:lnTo>
                      <a:pt x="24" y="3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6" y="36"/>
                    </a:lnTo>
                    <a:lnTo>
                      <a:pt x="36" y="64"/>
                    </a:lnTo>
                    <a:lnTo>
                      <a:pt x="55" y="90"/>
                    </a:lnTo>
                    <a:lnTo>
                      <a:pt x="79" y="114"/>
                    </a:lnTo>
                    <a:lnTo>
                      <a:pt x="105" y="134"/>
                    </a:lnTo>
                    <a:lnTo>
                      <a:pt x="133" y="152"/>
                    </a:lnTo>
                    <a:lnTo>
                      <a:pt x="163" y="168"/>
                    </a:lnTo>
                    <a:lnTo>
                      <a:pt x="195" y="180"/>
                    </a:lnTo>
                    <a:lnTo>
                      <a:pt x="195" y="180"/>
                    </a:lnTo>
                    <a:lnTo>
                      <a:pt x="197" y="178"/>
                    </a:lnTo>
                    <a:lnTo>
                      <a:pt x="199" y="176"/>
                    </a:lnTo>
                    <a:lnTo>
                      <a:pt x="199" y="172"/>
                    </a:lnTo>
                    <a:lnTo>
                      <a:pt x="197" y="170"/>
                    </a:lnTo>
                    <a:lnTo>
                      <a:pt x="197" y="1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12">
                <a:extLst>
                  <a:ext uri="{FF2B5EF4-FFF2-40B4-BE49-F238E27FC236}">
                    <a16:creationId xmlns:a16="http://schemas.microsoft.com/office/drawing/2014/main" id="{BBBF500D-1A52-48B3-9C60-039C84E61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1226"/>
                <a:ext cx="14" cy="12"/>
              </a:xfrm>
              <a:custGeom>
                <a:avLst/>
                <a:gdLst>
                  <a:gd name="T0" fmla="*/ 8 w 14"/>
                  <a:gd name="T1" fmla="*/ 0 h 12"/>
                  <a:gd name="T2" fmla="*/ 8 w 14"/>
                  <a:gd name="T3" fmla="*/ 0 h 12"/>
                  <a:gd name="T4" fmla="*/ 6 w 14"/>
                  <a:gd name="T5" fmla="*/ 2 h 12"/>
                  <a:gd name="T6" fmla="*/ 6 w 14"/>
                  <a:gd name="T7" fmla="*/ 2 h 12"/>
                  <a:gd name="T8" fmla="*/ 6 w 14"/>
                  <a:gd name="T9" fmla="*/ 2 h 12"/>
                  <a:gd name="T10" fmla="*/ 6 w 14"/>
                  <a:gd name="T11" fmla="*/ 2 h 12"/>
                  <a:gd name="T12" fmla="*/ 8 w 14"/>
                  <a:gd name="T13" fmla="*/ 4 h 12"/>
                  <a:gd name="T14" fmla="*/ 8 w 14"/>
                  <a:gd name="T15" fmla="*/ 4 h 12"/>
                  <a:gd name="T16" fmla="*/ 8 w 14"/>
                  <a:gd name="T17" fmla="*/ 4 h 12"/>
                  <a:gd name="T18" fmla="*/ 8 w 14"/>
                  <a:gd name="T19" fmla="*/ 4 h 12"/>
                  <a:gd name="T20" fmla="*/ 10 w 14"/>
                  <a:gd name="T21" fmla="*/ 8 h 12"/>
                  <a:gd name="T22" fmla="*/ 10 w 14"/>
                  <a:gd name="T23" fmla="*/ 8 h 12"/>
                  <a:gd name="T24" fmla="*/ 10 w 14"/>
                  <a:gd name="T25" fmla="*/ 8 h 12"/>
                  <a:gd name="T26" fmla="*/ 10 w 14"/>
                  <a:gd name="T27" fmla="*/ 8 h 12"/>
                  <a:gd name="T28" fmla="*/ 10 w 14"/>
                  <a:gd name="T29" fmla="*/ 6 h 12"/>
                  <a:gd name="T30" fmla="*/ 10 w 14"/>
                  <a:gd name="T31" fmla="*/ 2 h 12"/>
                  <a:gd name="T32" fmla="*/ 6 w 14"/>
                  <a:gd name="T33" fmla="*/ 2 h 12"/>
                  <a:gd name="T34" fmla="*/ 2 w 14"/>
                  <a:gd name="T35" fmla="*/ 2 h 12"/>
                  <a:gd name="T36" fmla="*/ 2 w 14"/>
                  <a:gd name="T37" fmla="*/ 2 h 12"/>
                  <a:gd name="T38" fmla="*/ 2 w 14"/>
                  <a:gd name="T39" fmla="*/ 4 h 12"/>
                  <a:gd name="T40" fmla="*/ 2 w 14"/>
                  <a:gd name="T41" fmla="*/ 4 h 12"/>
                  <a:gd name="T42" fmla="*/ 0 w 14"/>
                  <a:gd name="T43" fmla="*/ 8 h 12"/>
                  <a:gd name="T44" fmla="*/ 2 w 14"/>
                  <a:gd name="T45" fmla="*/ 10 h 12"/>
                  <a:gd name="T46" fmla="*/ 2 w 14"/>
                  <a:gd name="T47" fmla="*/ 10 h 12"/>
                  <a:gd name="T48" fmla="*/ 4 w 14"/>
                  <a:gd name="T49" fmla="*/ 10 h 12"/>
                  <a:gd name="T50" fmla="*/ 6 w 14"/>
                  <a:gd name="T51" fmla="*/ 12 h 12"/>
                  <a:gd name="T52" fmla="*/ 12 w 14"/>
                  <a:gd name="T53" fmla="*/ 10 h 12"/>
                  <a:gd name="T54" fmla="*/ 12 w 14"/>
                  <a:gd name="T55" fmla="*/ 10 h 12"/>
                  <a:gd name="T56" fmla="*/ 14 w 14"/>
                  <a:gd name="T57" fmla="*/ 6 h 12"/>
                  <a:gd name="T58" fmla="*/ 14 w 14"/>
                  <a:gd name="T59" fmla="*/ 4 h 12"/>
                  <a:gd name="T60" fmla="*/ 12 w 14"/>
                  <a:gd name="T61" fmla="*/ 0 h 12"/>
                  <a:gd name="T62" fmla="*/ 8 w 14"/>
                  <a:gd name="T63" fmla="*/ 0 h 12"/>
                  <a:gd name="T64" fmla="*/ 8 w 14"/>
                  <a:gd name="T6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2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13">
                <a:extLst>
                  <a:ext uri="{FF2B5EF4-FFF2-40B4-BE49-F238E27FC236}">
                    <a16:creationId xmlns:a16="http://schemas.microsoft.com/office/drawing/2014/main" id="{4D93FF79-F64D-4E90-B092-CF2BB6B6D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202"/>
                <a:ext cx="16" cy="10"/>
              </a:xfrm>
              <a:custGeom>
                <a:avLst/>
                <a:gdLst>
                  <a:gd name="T0" fmla="*/ 8 w 16"/>
                  <a:gd name="T1" fmla="*/ 0 h 10"/>
                  <a:gd name="T2" fmla="*/ 8 w 16"/>
                  <a:gd name="T3" fmla="*/ 0 h 10"/>
                  <a:gd name="T4" fmla="*/ 6 w 16"/>
                  <a:gd name="T5" fmla="*/ 2 h 10"/>
                  <a:gd name="T6" fmla="*/ 6 w 16"/>
                  <a:gd name="T7" fmla="*/ 2 h 10"/>
                  <a:gd name="T8" fmla="*/ 2 w 16"/>
                  <a:gd name="T9" fmla="*/ 4 h 10"/>
                  <a:gd name="T10" fmla="*/ 0 w 16"/>
                  <a:gd name="T11" fmla="*/ 6 h 10"/>
                  <a:gd name="T12" fmla="*/ 2 w 16"/>
                  <a:gd name="T13" fmla="*/ 10 h 10"/>
                  <a:gd name="T14" fmla="*/ 6 w 16"/>
                  <a:gd name="T15" fmla="*/ 10 h 10"/>
                  <a:gd name="T16" fmla="*/ 6 w 16"/>
                  <a:gd name="T17" fmla="*/ 10 h 10"/>
                  <a:gd name="T18" fmla="*/ 14 w 16"/>
                  <a:gd name="T19" fmla="*/ 8 h 10"/>
                  <a:gd name="T20" fmla="*/ 14 w 16"/>
                  <a:gd name="T21" fmla="*/ 8 h 10"/>
                  <a:gd name="T22" fmla="*/ 16 w 16"/>
                  <a:gd name="T23" fmla="*/ 6 h 10"/>
                  <a:gd name="T24" fmla="*/ 16 w 16"/>
                  <a:gd name="T25" fmla="*/ 2 h 10"/>
                  <a:gd name="T26" fmla="*/ 12 w 16"/>
                  <a:gd name="T27" fmla="*/ 0 h 10"/>
                  <a:gd name="T28" fmla="*/ 8 w 16"/>
                  <a:gd name="T29" fmla="*/ 0 h 10"/>
                  <a:gd name="T30" fmla="*/ 8 w 16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0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14">
                <a:extLst>
                  <a:ext uri="{FF2B5EF4-FFF2-40B4-BE49-F238E27FC236}">
                    <a16:creationId xmlns:a16="http://schemas.microsoft.com/office/drawing/2014/main" id="{475BD4D1-F612-4D83-92AB-5F160F0D1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1176"/>
                <a:ext cx="20" cy="12"/>
              </a:xfrm>
              <a:custGeom>
                <a:avLst/>
                <a:gdLst>
                  <a:gd name="T0" fmla="*/ 12 w 20"/>
                  <a:gd name="T1" fmla="*/ 0 h 12"/>
                  <a:gd name="T2" fmla="*/ 12 w 20"/>
                  <a:gd name="T3" fmla="*/ 0 h 12"/>
                  <a:gd name="T4" fmla="*/ 4 w 20"/>
                  <a:gd name="T5" fmla="*/ 2 h 12"/>
                  <a:gd name="T6" fmla="*/ 4 w 20"/>
                  <a:gd name="T7" fmla="*/ 2 h 12"/>
                  <a:gd name="T8" fmla="*/ 2 w 20"/>
                  <a:gd name="T9" fmla="*/ 4 h 12"/>
                  <a:gd name="T10" fmla="*/ 0 w 20"/>
                  <a:gd name="T11" fmla="*/ 6 h 12"/>
                  <a:gd name="T12" fmla="*/ 2 w 20"/>
                  <a:gd name="T13" fmla="*/ 10 h 12"/>
                  <a:gd name="T14" fmla="*/ 4 w 20"/>
                  <a:gd name="T15" fmla="*/ 12 h 12"/>
                  <a:gd name="T16" fmla="*/ 4 w 20"/>
                  <a:gd name="T17" fmla="*/ 12 h 12"/>
                  <a:gd name="T18" fmla="*/ 12 w 20"/>
                  <a:gd name="T19" fmla="*/ 10 h 12"/>
                  <a:gd name="T20" fmla="*/ 18 w 20"/>
                  <a:gd name="T21" fmla="*/ 8 h 12"/>
                  <a:gd name="T22" fmla="*/ 18 w 20"/>
                  <a:gd name="T23" fmla="*/ 8 h 12"/>
                  <a:gd name="T24" fmla="*/ 20 w 20"/>
                  <a:gd name="T25" fmla="*/ 6 h 12"/>
                  <a:gd name="T26" fmla="*/ 18 w 20"/>
                  <a:gd name="T27" fmla="*/ 2 h 12"/>
                  <a:gd name="T28" fmla="*/ 16 w 20"/>
                  <a:gd name="T29" fmla="*/ 0 h 12"/>
                  <a:gd name="T30" fmla="*/ 12 w 20"/>
                  <a:gd name="T31" fmla="*/ 0 h 12"/>
                  <a:gd name="T32" fmla="*/ 12 w 20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2">
                    <a:moveTo>
                      <a:pt x="12" y="0"/>
                    </a:moveTo>
                    <a:lnTo>
                      <a:pt x="12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2" y="10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15">
                <a:extLst>
                  <a:ext uri="{FF2B5EF4-FFF2-40B4-BE49-F238E27FC236}">
                    <a16:creationId xmlns:a16="http://schemas.microsoft.com/office/drawing/2014/main" id="{70CBF902-8FE2-495B-9D1F-19A4C7A47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304"/>
                <a:ext cx="209" cy="142"/>
              </a:xfrm>
              <a:custGeom>
                <a:avLst/>
                <a:gdLst>
                  <a:gd name="T0" fmla="*/ 201 w 209"/>
                  <a:gd name="T1" fmla="*/ 2 h 142"/>
                  <a:gd name="T2" fmla="*/ 201 w 209"/>
                  <a:gd name="T3" fmla="*/ 2 h 142"/>
                  <a:gd name="T4" fmla="*/ 181 w 209"/>
                  <a:gd name="T5" fmla="*/ 26 h 142"/>
                  <a:gd name="T6" fmla="*/ 161 w 209"/>
                  <a:gd name="T7" fmla="*/ 48 h 142"/>
                  <a:gd name="T8" fmla="*/ 137 w 209"/>
                  <a:gd name="T9" fmla="*/ 68 h 142"/>
                  <a:gd name="T10" fmla="*/ 113 w 209"/>
                  <a:gd name="T11" fmla="*/ 84 h 142"/>
                  <a:gd name="T12" fmla="*/ 87 w 209"/>
                  <a:gd name="T13" fmla="*/ 100 h 142"/>
                  <a:gd name="T14" fmla="*/ 60 w 209"/>
                  <a:gd name="T15" fmla="*/ 112 h 142"/>
                  <a:gd name="T16" fmla="*/ 32 w 209"/>
                  <a:gd name="T17" fmla="*/ 124 h 142"/>
                  <a:gd name="T18" fmla="*/ 4 w 209"/>
                  <a:gd name="T19" fmla="*/ 134 h 142"/>
                  <a:gd name="T20" fmla="*/ 4 w 209"/>
                  <a:gd name="T21" fmla="*/ 134 h 142"/>
                  <a:gd name="T22" fmla="*/ 0 w 209"/>
                  <a:gd name="T23" fmla="*/ 136 h 142"/>
                  <a:gd name="T24" fmla="*/ 0 w 209"/>
                  <a:gd name="T25" fmla="*/ 140 h 142"/>
                  <a:gd name="T26" fmla="*/ 2 w 209"/>
                  <a:gd name="T27" fmla="*/ 142 h 142"/>
                  <a:gd name="T28" fmla="*/ 6 w 209"/>
                  <a:gd name="T29" fmla="*/ 142 h 142"/>
                  <a:gd name="T30" fmla="*/ 6 w 209"/>
                  <a:gd name="T31" fmla="*/ 142 h 142"/>
                  <a:gd name="T32" fmla="*/ 36 w 209"/>
                  <a:gd name="T33" fmla="*/ 132 h 142"/>
                  <a:gd name="T34" fmla="*/ 66 w 209"/>
                  <a:gd name="T35" fmla="*/ 120 h 142"/>
                  <a:gd name="T36" fmla="*/ 91 w 209"/>
                  <a:gd name="T37" fmla="*/ 106 h 142"/>
                  <a:gd name="T38" fmla="*/ 119 w 209"/>
                  <a:gd name="T39" fmla="*/ 92 h 142"/>
                  <a:gd name="T40" fmla="*/ 143 w 209"/>
                  <a:gd name="T41" fmla="*/ 74 h 142"/>
                  <a:gd name="T42" fmla="*/ 167 w 209"/>
                  <a:gd name="T43" fmla="*/ 54 h 142"/>
                  <a:gd name="T44" fmla="*/ 189 w 209"/>
                  <a:gd name="T45" fmla="*/ 32 h 142"/>
                  <a:gd name="T46" fmla="*/ 209 w 209"/>
                  <a:gd name="T47" fmla="*/ 8 h 142"/>
                  <a:gd name="T48" fmla="*/ 209 w 209"/>
                  <a:gd name="T49" fmla="*/ 8 h 142"/>
                  <a:gd name="T50" fmla="*/ 209 w 209"/>
                  <a:gd name="T51" fmla="*/ 4 h 142"/>
                  <a:gd name="T52" fmla="*/ 207 w 209"/>
                  <a:gd name="T53" fmla="*/ 2 h 142"/>
                  <a:gd name="T54" fmla="*/ 205 w 209"/>
                  <a:gd name="T55" fmla="*/ 0 h 142"/>
                  <a:gd name="T56" fmla="*/ 201 w 209"/>
                  <a:gd name="T57" fmla="*/ 2 h 142"/>
                  <a:gd name="T58" fmla="*/ 201 w 209"/>
                  <a:gd name="T59" fmla="*/ 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9" h="142">
                    <a:moveTo>
                      <a:pt x="201" y="2"/>
                    </a:moveTo>
                    <a:lnTo>
                      <a:pt x="201" y="2"/>
                    </a:lnTo>
                    <a:lnTo>
                      <a:pt x="181" y="26"/>
                    </a:lnTo>
                    <a:lnTo>
                      <a:pt x="161" y="48"/>
                    </a:lnTo>
                    <a:lnTo>
                      <a:pt x="137" y="68"/>
                    </a:lnTo>
                    <a:lnTo>
                      <a:pt x="113" y="84"/>
                    </a:lnTo>
                    <a:lnTo>
                      <a:pt x="87" y="100"/>
                    </a:lnTo>
                    <a:lnTo>
                      <a:pt x="60" y="112"/>
                    </a:lnTo>
                    <a:lnTo>
                      <a:pt x="32" y="124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2"/>
                    </a:lnTo>
                    <a:lnTo>
                      <a:pt x="6" y="142"/>
                    </a:lnTo>
                    <a:lnTo>
                      <a:pt x="36" y="132"/>
                    </a:lnTo>
                    <a:lnTo>
                      <a:pt x="66" y="120"/>
                    </a:lnTo>
                    <a:lnTo>
                      <a:pt x="91" y="106"/>
                    </a:lnTo>
                    <a:lnTo>
                      <a:pt x="119" y="92"/>
                    </a:lnTo>
                    <a:lnTo>
                      <a:pt x="143" y="74"/>
                    </a:lnTo>
                    <a:lnTo>
                      <a:pt x="167" y="54"/>
                    </a:lnTo>
                    <a:lnTo>
                      <a:pt x="189" y="32"/>
                    </a:lnTo>
                    <a:lnTo>
                      <a:pt x="209" y="8"/>
                    </a:lnTo>
                    <a:lnTo>
                      <a:pt x="209" y="8"/>
                    </a:lnTo>
                    <a:lnTo>
                      <a:pt x="209" y="4"/>
                    </a:lnTo>
                    <a:lnTo>
                      <a:pt x="207" y="2"/>
                    </a:lnTo>
                    <a:lnTo>
                      <a:pt x="205" y="0"/>
                    </a:lnTo>
                    <a:lnTo>
                      <a:pt x="201" y="2"/>
                    </a:lnTo>
                    <a:lnTo>
                      <a:pt x="201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16">
                <a:extLst>
                  <a:ext uri="{FF2B5EF4-FFF2-40B4-BE49-F238E27FC236}">
                    <a16:creationId xmlns:a16="http://schemas.microsoft.com/office/drawing/2014/main" id="{BB45B36B-03AD-4785-AC53-18528B00F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442"/>
                <a:ext cx="8" cy="14"/>
              </a:xfrm>
              <a:custGeom>
                <a:avLst/>
                <a:gdLst>
                  <a:gd name="T0" fmla="*/ 0 w 8"/>
                  <a:gd name="T1" fmla="*/ 4 h 14"/>
                  <a:gd name="T2" fmla="*/ 0 w 8"/>
                  <a:gd name="T3" fmla="*/ 4 h 14"/>
                  <a:gd name="T4" fmla="*/ 0 w 8"/>
                  <a:gd name="T5" fmla="*/ 10 h 14"/>
                  <a:gd name="T6" fmla="*/ 0 w 8"/>
                  <a:gd name="T7" fmla="*/ 12 h 14"/>
                  <a:gd name="T8" fmla="*/ 4 w 8"/>
                  <a:gd name="T9" fmla="*/ 14 h 14"/>
                  <a:gd name="T10" fmla="*/ 4 w 8"/>
                  <a:gd name="T11" fmla="*/ 14 h 14"/>
                  <a:gd name="T12" fmla="*/ 8 w 8"/>
                  <a:gd name="T13" fmla="*/ 12 h 14"/>
                  <a:gd name="T14" fmla="*/ 8 w 8"/>
                  <a:gd name="T15" fmla="*/ 10 h 14"/>
                  <a:gd name="T16" fmla="*/ 8 w 8"/>
                  <a:gd name="T17" fmla="*/ 6 h 14"/>
                  <a:gd name="T18" fmla="*/ 6 w 8"/>
                  <a:gd name="T19" fmla="*/ 4 h 14"/>
                  <a:gd name="T20" fmla="*/ 6 w 8"/>
                  <a:gd name="T21" fmla="*/ 4 h 14"/>
                  <a:gd name="T22" fmla="*/ 6 w 8"/>
                  <a:gd name="T23" fmla="*/ 4 h 14"/>
                  <a:gd name="T24" fmla="*/ 6 w 8"/>
                  <a:gd name="T25" fmla="*/ 4 h 14"/>
                  <a:gd name="T26" fmla="*/ 8 w 8"/>
                  <a:gd name="T27" fmla="*/ 6 h 14"/>
                  <a:gd name="T28" fmla="*/ 8 w 8"/>
                  <a:gd name="T29" fmla="*/ 6 h 14"/>
                  <a:gd name="T30" fmla="*/ 8 w 8"/>
                  <a:gd name="T31" fmla="*/ 6 h 14"/>
                  <a:gd name="T32" fmla="*/ 8 w 8"/>
                  <a:gd name="T33" fmla="*/ 6 h 14"/>
                  <a:gd name="T34" fmla="*/ 8 w 8"/>
                  <a:gd name="T35" fmla="*/ 6 h 14"/>
                  <a:gd name="T36" fmla="*/ 8 w 8"/>
                  <a:gd name="T37" fmla="*/ 2 h 14"/>
                  <a:gd name="T38" fmla="*/ 6 w 8"/>
                  <a:gd name="T39" fmla="*/ 0 h 14"/>
                  <a:gd name="T40" fmla="*/ 2 w 8"/>
                  <a:gd name="T41" fmla="*/ 0 h 14"/>
                  <a:gd name="T42" fmla="*/ 0 w 8"/>
                  <a:gd name="T43" fmla="*/ 4 h 14"/>
                  <a:gd name="T44" fmla="*/ 0 w 8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17">
                <a:extLst>
                  <a:ext uri="{FF2B5EF4-FFF2-40B4-BE49-F238E27FC236}">
                    <a16:creationId xmlns:a16="http://schemas.microsoft.com/office/drawing/2014/main" id="{4715AB6E-2AE0-4B1D-B2DD-7A36903B1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448"/>
                <a:ext cx="10" cy="18"/>
              </a:xfrm>
              <a:custGeom>
                <a:avLst/>
                <a:gdLst>
                  <a:gd name="T0" fmla="*/ 2 w 10"/>
                  <a:gd name="T1" fmla="*/ 6 h 18"/>
                  <a:gd name="T2" fmla="*/ 2 w 10"/>
                  <a:gd name="T3" fmla="*/ 6 h 18"/>
                  <a:gd name="T4" fmla="*/ 2 w 10"/>
                  <a:gd name="T5" fmla="*/ 12 h 18"/>
                  <a:gd name="T6" fmla="*/ 2 w 10"/>
                  <a:gd name="T7" fmla="*/ 12 h 18"/>
                  <a:gd name="T8" fmla="*/ 10 w 10"/>
                  <a:gd name="T9" fmla="*/ 10 h 18"/>
                  <a:gd name="T10" fmla="*/ 10 w 10"/>
                  <a:gd name="T11" fmla="*/ 10 h 18"/>
                  <a:gd name="T12" fmla="*/ 10 w 10"/>
                  <a:gd name="T13" fmla="*/ 12 h 18"/>
                  <a:gd name="T14" fmla="*/ 10 w 10"/>
                  <a:gd name="T15" fmla="*/ 10 h 18"/>
                  <a:gd name="T16" fmla="*/ 10 w 10"/>
                  <a:gd name="T17" fmla="*/ 10 h 18"/>
                  <a:gd name="T18" fmla="*/ 8 w 10"/>
                  <a:gd name="T19" fmla="*/ 8 h 18"/>
                  <a:gd name="T20" fmla="*/ 6 w 10"/>
                  <a:gd name="T21" fmla="*/ 6 h 18"/>
                  <a:gd name="T22" fmla="*/ 2 w 10"/>
                  <a:gd name="T23" fmla="*/ 8 h 18"/>
                  <a:gd name="T24" fmla="*/ 0 w 10"/>
                  <a:gd name="T25" fmla="*/ 10 h 18"/>
                  <a:gd name="T26" fmla="*/ 0 w 10"/>
                  <a:gd name="T27" fmla="*/ 10 h 18"/>
                  <a:gd name="T28" fmla="*/ 2 w 10"/>
                  <a:gd name="T29" fmla="*/ 14 h 18"/>
                  <a:gd name="T30" fmla="*/ 2 w 10"/>
                  <a:gd name="T31" fmla="*/ 16 h 18"/>
                  <a:gd name="T32" fmla="*/ 2 w 10"/>
                  <a:gd name="T33" fmla="*/ 16 h 18"/>
                  <a:gd name="T34" fmla="*/ 4 w 10"/>
                  <a:gd name="T35" fmla="*/ 18 h 18"/>
                  <a:gd name="T36" fmla="*/ 6 w 10"/>
                  <a:gd name="T37" fmla="*/ 18 h 18"/>
                  <a:gd name="T38" fmla="*/ 8 w 10"/>
                  <a:gd name="T39" fmla="*/ 16 h 18"/>
                  <a:gd name="T40" fmla="*/ 10 w 10"/>
                  <a:gd name="T41" fmla="*/ 14 h 18"/>
                  <a:gd name="T42" fmla="*/ 10 w 10"/>
                  <a:gd name="T43" fmla="*/ 14 h 18"/>
                  <a:gd name="T44" fmla="*/ 10 w 10"/>
                  <a:gd name="T45" fmla="*/ 10 h 18"/>
                  <a:gd name="T46" fmla="*/ 10 w 10"/>
                  <a:gd name="T47" fmla="*/ 4 h 18"/>
                  <a:gd name="T48" fmla="*/ 10 w 10"/>
                  <a:gd name="T49" fmla="*/ 4 h 18"/>
                  <a:gd name="T50" fmla="*/ 8 w 10"/>
                  <a:gd name="T51" fmla="*/ 2 h 18"/>
                  <a:gd name="T52" fmla="*/ 4 w 10"/>
                  <a:gd name="T53" fmla="*/ 0 h 18"/>
                  <a:gd name="T54" fmla="*/ 2 w 10"/>
                  <a:gd name="T55" fmla="*/ 2 h 18"/>
                  <a:gd name="T56" fmla="*/ 2 w 10"/>
                  <a:gd name="T57" fmla="*/ 6 h 18"/>
                  <a:gd name="T58" fmla="*/ 2 w 10"/>
                  <a:gd name="T5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" h="18">
                    <a:moveTo>
                      <a:pt x="2" y="6"/>
                    </a:moveTo>
                    <a:lnTo>
                      <a:pt x="2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18">
                <a:extLst>
                  <a:ext uri="{FF2B5EF4-FFF2-40B4-BE49-F238E27FC236}">
                    <a16:creationId xmlns:a16="http://schemas.microsoft.com/office/drawing/2014/main" id="{F79B269B-968F-4767-AB5A-EB56880DF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1460"/>
                <a:ext cx="10" cy="16"/>
              </a:xfrm>
              <a:custGeom>
                <a:avLst/>
                <a:gdLst>
                  <a:gd name="T0" fmla="*/ 0 w 10"/>
                  <a:gd name="T1" fmla="*/ 4 h 16"/>
                  <a:gd name="T2" fmla="*/ 0 w 10"/>
                  <a:gd name="T3" fmla="*/ 4 h 16"/>
                  <a:gd name="T4" fmla="*/ 0 w 10"/>
                  <a:gd name="T5" fmla="*/ 8 h 16"/>
                  <a:gd name="T6" fmla="*/ 0 w 10"/>
                  <a:gd name="T7" fmla="*/ 14 h 16"/>
                  <a:gd name="T8" fmla="*/ 0 w 10"/>
                  <a:gd name="T9" fmla="*/ 14 h 16"/>
                  <a:gd name="T10" fmla="*/ 2 w 10"/>
                  <a:gd name="T11" fmla="*/ 16 h 16"/>
                  <a:gd name="T12" fmla="*/ 6 w 10"/>
                  <a:gd name="T13" fmla="*/ 16 h 16"/>
                  <a:gd name="T14" fmla="*/ 8 w 10"/>
                  <a:gd name="T15" fmla="*/ 14 h 16"/>
                  <a:gd name="T16" fmla="*/ 8 w 10"/>
                  <a:gd name="T17" fmla="*/ 10 h 16"/>
                  <a:gd name="T18" fmla="*/ 8 w 10"/>
                  <a:gd name="T19" fmla="*/ 10 h 16"/>
                  <a:gd name="T20" fmla="*/ 10 w 10"/>
                  <a:gd name="T21" fmla="*/ 6 h 16"/>
                  <a:gd name="T22" fmla="*/ 10 w 10"/>
                  <a:gd name="T23" fmla="*/ 6 h 16"/>
                  <a:gd name="T24" fmla="*/ 10 w 10"/>
                  <a:gd name="T25" fmla="*/ 2 h 16"/>
                  <a:gd name="T26" fmla="*/ 6 w 10"/>
                  <a:gd name="T27" fmla="*/ 0 h 16"/>
                  <a:gd name="T28" fmla="*/ 4 w 10"/>
                  <a:gd name="T29" fmla="*/ 0 h 16"/>
                  <a:gd name="T30" fmla="*/ 0 w 10"/>
                  <a:gd name="T31" fmla="*/ 4 h 16"/>
                  <a:gd name="T32" fmla="*/ 0 w 10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id="{6EA9E1C6-E935-474F-BCF3-E17C735C5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827"/>
                <a:ext cx="107" cy="146"/>
              </a:xfrm>
              <a:custGeom>
                <a:avLst/>
                <a:gdLst>
                  <a:gd name="T0" fmla="*/ 10 w 107"/>
                  <a:gd name="T1" fmla="*/ 144 h 146"/>
                  <a:gd name="T2" fmla="*/ 10 w 107"/>
                  <a:gd name="T3" fmla="*/ 144 h 146"/>
                  <a:gd name="T4" fmla="*/ 16 w 107"/>
                  <a:gd name="T5" fmla="*/ 124 h 146"/>
                  <a:gd name="T6" fmla="*/ 26 w 107"/>
                  <a:gd name="T7" fmla="*/ 104 h 146"/>
                  <a:gd name="T8" fmla="*/ 36 w 107"/>
                  <a:gd name="T9" fmla="*/ 86 h 146"/>
                  <a:gd name="T10" fmla="*/ 48 w 107"/>
                  <a:gd name="T11" fmla="*/ 70 h 146"/>
                  <a:gd name="T12" fmla="*/ 62 w 107"/>
                  <a:gd name="T13" fmla="*/ 54 h 146"/>
                  <a:gd name="T14" fmla="*/ 75 w 107"/>
                  <a:gd name="T15" fmla="*/ 38 h 146"/>
                  <a:gd name="T16" fmla="*/ 107 w 107"/>
                  <a:gd name="T17" fmla="*/ 8 h 146"/>
                  <a:gd name="T18" fmla="*/ 107 w 107"/>
                  <a:gd name="T19" fmla="*/ 8 h 146"/>
                  <a:gd name="T20" fmla="*/ 107 w 107"/>
                  <a:gd name="T21" fmla="*/ 6 h 146"/>
                  <a:gd name="T22" fmla="*/ 107 w 107"/>
                  <a:gd name="T23" fmla="*/ 2 h 146"/>
                  <a:gd name="T24" fmla="*/ 103 w 107"/>
                  <a:gd name="T25" fmla="*/ 0 h 146"/>
                  <a:gd name="T26" fmla="*/ 99 w 107"/>
                  <a:gd name="T27" fmla="*/ 2 h 146"/>
                  <a:gd name="T28" fmla="*/ 99 w 107"/>
                  <a:gd name="T29" fmla="*/ 2 h 146"/>
                  <a:gd name="T30" fmla="*/ 69 w 107"/>
                  <a:gd name="T31" fmla="*/ 32 h 146"/>
                  <a:gd name="T32" fmla="*/ 54 w 107"/>
                  <a:gd name="T33" fmla="*/ 48 h 146"/>
                  <a:gd name="T34" fmla="*/ 40 w 107"/>
                  <a:gd name="T35" fmla="*/ 64 h 146"/>
                  <a:gd name="T36" fmla="*/ 28 w 107"/>
                  <a:gd name="T37" fmla="*/ 82 h 146"/>
                  <a:gd name="T38" fmla="*/ 16 w 107"/>
                  <a:gd name="T39" fmla="*/ 100 h 146"/>
                  <a:gd name="T40" fmla="*/ 8 w 107"/>
                  <a:gd name="T41" fmla="*/ 120 h 146"/>
                  <a:gd name="T42" fmla="*/ 0 w 107"/>
                  <a:gd name="T43" fmla="*/ 140 h 146"/>
                  <a:gd name="T44" fmla="*/ 0 w 107"/>
                  <a:gd name="T45" fmla="*/ 140 h 146"/>
                  <a:gd name="T46" fmla="*/ 0 w 107"/>
                  <a:gd name="T47" fmla="*/ 144 h 146"/>
                  <a:gd name="T48" fmla="*/ 4 w 107"/>
                  <a:gd name="T49" fmla="*/ 146 h 146"/>
                  <a:gd name="T50" fmla="*/ 6 w 107"/>
                  <a:gd name="T51" fmla="*/ 146 h 146"/>
                  <a:gd name="T52" fmla="*/ 10 w 107"/>
                  <a:gd name="T53" fmla="*/ 144 h 146"/>
                  <a:gd name="T54" fmla="*/ 10 w 107"/>
                  <a:gd name="T55" fmla="*/ 1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46">
                    <a:moveTo>
                      <a:pt x="10" y="144"/>
                    </a:moveTo>
                    <a:lnTo>
                      <a:pt x="10" y="144"/>
                    </a:lnTo>
                    <a:lnTo>
                      <a:pt x="16" y="124"/>
                    </a:lnTo>
                    <a:lnTo>
                      <a:pt x="26" y="104"/>
                    </a:lnTo>
                    <a:lnTo>
                      <a:pt x="36" y="86"/>
                    </a:lnTo>
                    <a:lnTo>
                      <a:pt x="48" y="70"/>
                    </a:lnTo>
                    <a:lnTo>
                      <a:pt x="62" y="54"/>
                    </a:lnTo>
                    <a:lnTo>
                      <a:pt x="75" y="38"/>
                    </a:lnTo>
                    <a:lnTo>
                      <a:pt x="107" y="8"/>
                    </a:lnTo>
                    <a:lnTo>
                      <a:pt x="107" y="8"/>
                    </a:lnTo>
                    <a:lnTo>
                      <a:pt x="107" y="6"/>
                    </a:lnTo>
                    <a:lnTo>
                      <a:pt x="107" y="2"/>
                    </a:lnTo>
                    <a:lnTo>
                      <a:pt x="103" y="0"/>
                    </a:lnTo>
                    <a:lnTo>
                      <a:pt x="99" y="2"/>
                    </a:lnTo>
                    <a:lnTo>
                      <a:pt x="99" y="2"/>
                    </a:lnTo>
                    <a:lnTo>
                      <a:pt x="69" y="32"/>
                    </a:lnTo>
                    <a:lnTo>
                      <a:pt x="54" y="48"/>
                    </a:lnTo>
                    <a:lnTo>
                      <a:pt x="40" y="64"/>
                    </a:lnTo>
                    <a:lnTo>
                      <a:pt x="28" y="82"/>
                    </a:lnTo>
                    <a:lnTo>
                      <a:pt x="16" y="100"/>
                    </a:lnTo>
                    <a:lnTo>
                      <a:pt x="8" y="12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4"/>
                    </a:lnTo>
                    <a:lnTo>
                      <a:pt x="4" y="146"/>
                    </a:lnTo>
                    <a:lnTo>
                      <a:pt x="6" y="146"/>
                    </a:lnTo>
                    <a:lnTo>
                      <a:pt x="10" y="144"/>
                    </a:lnTo>
                    <a:lnTo>
                      <a:pt x="10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CAA58011-DD9E-4785-9B53-0F4EDCA85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809"/>
                <a:ext cx="14" cy="24"/>
              </a:xfrm>
              <a:custGeom>
                <a:avLst/>
                <a:gdLst>
                  <a:gd name="T0" fmla="*/ 0 w 14"/>
                  <a:gd name="T1" fmla="*/ 4 h 24"/>
                  <a:gd name="T2" fmla="*/ 0 w 14"/>
                  <a:gd name="T3" fmla="*/ 4 h 24"/>
                  <a:gd name="T4" fmla="*/ 2 w 14"/>
                  <a:gd name="T5" fmla="*/ 14 h 24"/>
                  <a:gd name="T6" fmla="*/ 6 w 14"/>
                  <a:gd name="T7" fmla="*/ 24 h 24"/>
                  <a:gd name="T8" fmla="*/ 6 w 14"/>
                  <a:gd name="T9" fmla="*/ 24 h 24"/>
                  <a:gd name="T10" fmla="*/ 10 w 14"/>
                  <a:gd name="T11" fmla="*/ 24 h 24"/>
                  <a:gd name="T12" fmla="*/ 12 w 14"/>
                  <a:gd name="T13" fmla="*/ 24 h 24"/>
                  <a:gd name="T14" fmla="*/ 14 w 14"/>
                  <a:gd name="T15" fmla="*/ 20 h 24"/>
                  <a:gd name="T16" fmla="*/ 14 w 14"/>
                  <a:gd name="T17" fmla="*/ 16 h 24"/>
                  <a:gd name="T18" fmla="*/ 14 w 14"/>
                  <a:gd name="T19" fmla="*/ 16 h 24"/>
                  <a:gd name="T20" fmla="*/ 10 w 14"/>
                  <a:gd name="T21" fmla="*/ 12 h 24"/>
                  <a:gd name="T22" fmla="*/ 8 w 14"/>
                  <a:gd name="T23" fmla="*/ 4 h 24"/>
                  <a:gd name="T24" fmla="*/ 8 w 14"/>
                  <a:gd name="T25" fmla="*/ 4 h 24"/>
                  <a:gd name="T26" fmla="*/ 6 w 14"/>
                  <a:gd name="T27" fmla="*/ 2 h 24"/>
                  <a:gd name="T28" fmla="*/ 4 w 14"/>
                  <a:gd name="T29" fmla="*/ 0 h 24"/>
                  <a:gd name="T30" fmla="*/ 0 w 14"/>
                  <a:gd name="T31" fmla="*/ 2 h 24"/>
                  <a:gd name="T32" fmla="*/ 0 w 14"/>
                  <a:gd name="T33" fmla="*/ 4 h 24"/>
                  <a:gd name="T34" fmla="*/ 0 w 14"/>
                  <a:gd name="T35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24">
                    <a:moveTo>
                      <a:pt x="0" y="4"/>
                    </a:moveTo>
                    <a:lnTo>
                      <a:pt x="0" y="4"/>
                    </a:lnTo>
                    <a:lnTo>
                      <a:pt x="2" y="1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0" y="1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id="{EF2A30D7-C1C1-42C5-A8CF-6A09B7064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" y="801"/>
                <a:ext cx="10" cy="14"/>
              </a:xfrm>
              <a:custGeom>
                <a:avLst/>
                <a:gdLst>
                  <a:gd name="T0" fmla="*/ 8 w 10"/>
                  <a:gd name="T1" fmla="*/ 4 h 14"/>
                  <a:gd name="T2" fmla="*/ 8 w 10"/>
                  <a:gd name="T3" fmla="*/ 4 h 14"/>
                  <a:gd name="T4" fmla="*/ 8 w 10"/>
                  <a:gd name="T5" fmla="*/ 4 h 14"/>
                  <a:gd name="T6" fmla="*/ 8 w 10"/>
                  <a:gd name="T7" fmla="*/ 4 h 14"/>
                  <a:gd name="T8" fmla="*/ 0 w 10"/>
                  <a:gd name="T9" fmla="*/ 6 h 14"/>
                  <a:gd name="T10" fmla="*/ 0 w 10"/>
                  <a:gd name="T11" fmla="*/ 6 h 14"/>
                  <a:gd name="T12" fmla="*/ 0 w 10"/>
                  <a:gd name="T13" fmla="*/ 8 h 14"/>
                  <a:gd name="T14" fmla="*/ 0 w 10"/>
                  <a:gd name="T15" fmla="*/ 8 h 14"/>
                  <a:gd name="T16" fmla="*/ 0 w 10"/>
                  <a:gd name="T17" fmla="*/ 10 h 14"/>
                  <a:gd name="T18" fmla="*/ 0 w 10"/>
                  <a:gd name="T19" fmla="*/ 10 h 14"/>
                  <a:gd name="T20" fmla="*/ 0 w 10"/>
                  <a:gd name="T21" fmla="*/ 10 h 14"/>
                  <a:gd name="T22" fmla="*/ 0 w 10"/>
                  <a:gd name="T23" fmla="*/ 8 h 14"/>
                  <a:gd name="T24" fmla="*/ 0 w 10"/>
                  <a:gd name="T25" fmla="*/ 8 h 14"/>
                  <a:gd name="T26" fmla="*/ 8 w 10"/>
                  <a:gd name="T27" fmla="*/ 6 h 14"/>
                  <a:gd name="T28" fmla="*/ 8 w 10"/>
                  <a:gd name="T29" fmla="*/ 6 h 14"/>
                  <a:gd name="T30" fmla="*/ 8 w 10"/>
                  <a:gd name="T31" fmla="*/ 8 h 14"/>
                  <a:gd name="T32" fmla="*/ 8 w 10"/>
                  <a:gd name="T33" fmla="*/ 6 h 14"/>
                  <a:gd name="T34" fmla="*/ 8 w 10"/>
                  <a:gd name="T35" fmla="*/ 6 h 14"/>
                  <a:gd name="T36" fmla="*/ 6 w 10"/>
                  <a:gd name="T37" fmla="*/ 4 h 14"/>
                  <a:gd name="T38" fmla="*/ 2 w 10"/>
                  <a:gd name="T39" fmla="*/ 4 h 14"/>
                  <a:gd name="T40" fmla="*/ 0 w 10"/>
                  <a:gd name="T41" fmla="*/ 8 h 14"/>
                  <a:gd name="T42" fmla="*/ 0 w 10"/>
                  <a:gd name="T43" fmla="*/ 12 h 14"/>
                  <a:gd name="T44" fmla="*/ 0 w 10"/>
                  <a:gd name="T45" fmla="*/ 12 h 14"/>
                  <a:gd name="T46" fmla="*/ 2 w 10"/>
                  <a:gd name="T47" fmla="*/ 14 h 14"/>
                  <a:gd name="T48" fmla="*/ 2 w 10"/>
                  <a:gd name="T49" fmla="*/ 14 h 14"/>
                  <a:gd name="T50" fmla="*/ 6 w 10"/>
                  <a:gd name="T51" fmla="*/ 14 h 14"/>
                  <a:gd name="T52" fmla="*/ 8 w 10"/>
                  <a:gd name="T53" fmla="*/ 12 h 14"/>
                  <a:gd name="T54" fmla="*/ 8 w 10"/>
                  <a:gd name="T55" fmla="*/ 12 h 14"/>
                  <a:gd name="T56" fmla="*/ 10 w 10"/>
                  <a:gd name="T57" fmla="*/ 8 h 14"/>
                  <a:gd name="T58" fmla="*/ 8 w 10"/>
                  <a:gd name="T59" fmla="*/ 4 h 14"/>
                  <a:gd name="T60" fmla="*/ 8 w 10"/>
                  <a:gd name="T61" fmla="*/ 4 h 14"/>
                  <a:gd name="T62" fmla="*/ 6 w 10"/>
                  <a:gd name="T63" fmla="*/ 0 h 14"/>
                  <a:gd name="T64" fmla="*/ 2 w 10"/>
                  <a:gd name="T65" fmla="*/ 0 h 14"/>
                  <a:gd name="T66" fmla="*/ 0 w 10"/>
                  <a:gd name="T67" fmla="*/ 2 h 14"/>
                  <a:gd name="T68" fmla="*/ 0 w 10"/>
                  <a:gd name="T69" fmla="*/ 6 h 14"/>
                  <a:gd name="T70" fmla="*/ 0 w 10"/>
                  <a:gd name="T71" fmla="*/ 6 h 14"/>
                  <a:gd name="T72" fmla="*/ 0 w 10"/>
                  <a:gd name="T73" fmla="*/ 6 h 14"/>
                  <a:gd name="T74" fmla="*/ 0 w 10"/>
                  <a:gd name="T75" fmla="*/ 6 h 14"/>
                  <a:gd name="T76" fmla="*/ 2 w 10"/>
                  <a:gd name="T77" fmla="*/ 8 h 14"/>
                  <a:gd name="T78" fmla="*/ 4 w 10"/>
                  <a:gd name="T79" fmla="*/ 10 h 14"/>
                  <a:gd name="T80" fmla="*/ 8 w 10"/>
                  <a:gd name="T81" fmla="*/ 8 h 14"/>
                  <a:gd name="T82" fmla="*/ 8 w 10"/>
                  <a:gd name="T83" fmla="*/ 4 h 14"/>
                  <a:gd name="T84" fmla="*/ 8 w 10"/>
                  <a:gd name="T8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4"/>
                    </a:move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22">
                <a:extLst>
                  <a:ext uri="{FF2B5EF4-FFF2-40B4-BE49-F238E27FC236}">
                    <a16:creationId xmlns:a16="http://schemas.microsoft.com/office/drawing/2014/main" id="{C8EA86A6-A93B-4E1D-96B8-0E7783B74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" y="791"/>
                <a:ext cx="10" cy="10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0 w 10"/>
                  <a:gd name="T5" fmla="*/ 4 h 10"/>
                  <a:gd name="T6" fmla="*/ 0 w 10"/>
                  <a:gd name="T7" fmla="*/ 4 h 10"/>
                  <a:gd name="T8" fmla="*/ 4 w 10"/>
                  <a:gd name="T9" fmla="*/ 0 h 10"/>
                  <a:gd name="T10" fmla="*/ 4 w 10"/>
                  <a:gd name="T11" fmla="*/ 0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8 h 10"/>
                  <a:gd name="T22" fmla="*/ 2 w 10"/>
                  <a:gd name="T23" fmla="*/ 10 h 10"/>
                  <a:gd name="T24" fmla="*/ 2 w 10"/>
                  <a:gd name="T25" fmla="*/ 10 h 10"/>
                  <a:gd name="T26" fmla="*/ 6 w 10"/>
                  <a:gd name="T27" fmla="*/ 10 h 10"/>
                  <a:gd name="T28" fmla="*/ 10 w 10"/>
                  <a:gd name="T29" fmla="*/ 8 h 10"/>
                  <a:gd name="T30" fmla="*/ 10 w 10"/>
                  <a:gd name="T31" fmla="*/ 4 h 10"/>
                  <a:gd name="T32" fmla="*/ 8 w 10"/>
                  <a:gd name="T33" fmla="*/ 2 h 10"/>
                  <a:gd name="T34" fmla="*/ 8 w 10"/>
                  <a:gd name="T35" fmla="*/ 2 h 10"/>
                  <a:gd name="T36" fmla="*/ 6 w 10"/>
                  <a:gd name="T37" fmla="*/ 0 h 10"/>
                  <a:gd name="T38" fmla="*/ 2 w 10"/>
                  <a:gd name="T39" fmla="*/ 0 h 10"/>
                  <a:gd name="T40" fmla="*/ 0 w 10"/>
                  <a:gd name="T41" fmla="*/ 2 h 10"/>
                  <a:gd name="T42" fmla="*/ 0 w 10"/>
                  <a:gd name="T43" fmla="*/ 6 h 10"/>
                  <a:gd name="T44" fmla="*/ 0 w 10"/>
                  <a:gd name="T4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23">
                <a:extLst>
                  <a:ext uri="{FF2B5EF4-FFF2-40B4-BE49-F238E27FC236}">
                    <a16:creationId xmlns:a16="http://schemas.microsoft.com/office/drawing/2014/main" id="{4B51F44E-BFF7-4416-8539-D32BD85FD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" y="725"/>
                <a:ext cx="276" cy="50"/>
              </a:xfrm>
              <a:custGeom>
                <a:avLst/>
                <a:gdLst>
                  <a:gd name="T0" fmla="*/ 274 w 276"/>
                  <a:gd name="T1" fmla="*/ 42 h 50"/>
                  <a:gd name="T2" fmla="*/ 274 w 276"/>
                  <a:gd name="T3" fmla="*/ 42 h 50"/>
                  <a:gd name="T4" fmla="*/ 242 w 276"/>
                  <a:gd name="T5" fmla="*/ 28 h 50"/>
                  <a:gd name="T6" fmla="*/ 210 w 276"/>
                  <a:gd name="T7" fmla="*/ 16 h 50"/>
                  <a:gd name="T8" fmla="*/ 176 w 276"/>
                  <a:gd name="T9" fmla="*/ 10 h 50"/>
                  <a:gd name="T10" fmla="*/ 142 w 276"/>
                  <a:gd name="T11" fmla="*/ 4 h 50"/>
                  <a:gd name="T12" fmla="*/ 108 w 276"/>
                  <a:gd name="T13" fmla="*/ 2 h 50"/>
                  <a:gd name="T14" fmla="*/ 74 w 276"/>
                  <a:gd name="T15" fmla="*/ 0 h 50"/>
                  <a:gd name="T16" fmla="*/ 6 w 276"/>
                  <a:gd name="T17" fmla="*/ 4 h 50"/>
                  <a:gd name="T18" fmla="*/ 6 w 276"/>
                  <a:gd name="T19" fmla="*/ 4 h 50"/>
                  <a:gd name="T20" fmla="*/ 2 w 276"/>
                  <a:gd name="T21" fmla="*/ 6 h 50"/>
                  <a:gd name="T22" fmla="*/ 0 w 276"/>
                  <a:gd name="T23" fmla="*/ 8 h 50"/>
                  <a:gd name="T24" fmla="*/ 2 w 276"/>
                  <a:gd name="T25" fmla="*/ 12 h 50"/>
                  <a:gd name="T26" fmla="*/ 6 w 276"/>
                  <a:gd name="T27" fmla="*/ 12 h 50"/>
                  <a:gd name="T28" fmla="*/ 6 w 276"/>
                  <a:gd name="T29" fmla="*/ 12 h 50"/>
                  <a:gd name="T30" fmla="*/ 72 w 276"/>
                  <a:gd name="T31" fmla="*/ 10 h 50"/>
                  <a:gd name="T32" fmla="*/ 106 w 276"/>
                  <a:gd name="T33" fmla="*/ 10 h 50"/>
                  <a:gd name="T34" fmla="*/ 140 w 276"/>
                  <a:gd name="T35" fmla="*/ 14 h 50"/>
                  <a:gd name="T36" fmla="*/ 172 w 276"/>
                  <a:gd name="T37" fmla="*/ 18 h 50"/>
                  <a:gd name="T38" fmla="*/ 206 w 276"/>
                  <a:gd name="T39" fmla="*/ 26 h 50"/>
                  <a:gd name="T40" fmla="*/ 238 w 276"/>
                  <a:gd name="T41" fmla="*/ 36 h 50"/>
                  <a:gd name="T42" fmla="*/ 268 w 276"/>
                  <a:gd name="T43" fmla="*/ 50 h 50"/>
                  <a:gd name="T44" fmla="*/ 268 w 276"/>
                  <a:gd name="T45" fmla="*/ 50 h 50"/>
                  <a:gd name="T46" fmla="*/ 272 w 276"/>
                  <a:gd name="T47" fmla="*/ 50 h 50"/>
                  <a:gd name="T48" fmla="*/ 274 w 276"/>
                  <a:gd name="T49" fmla="*/ 48 h 50"/>
                  <a:gd name="T50" fmla="*/ 276 w 276"/>
                  <a:gd name="T51" fmla="*/ 44 h 50"/>
                  <a:gd name="T52" fmla="*/ 274 w 276"/>
                  <a:gd name="T53" fmla="*/ 42 h 50"/>
                  <a:gd name="T54" fmla="*/ 274 w 276"/>
                  <a:gd name="T55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6" h="50">
                    <a:moveTo>
                      <a:pt x="274" y="42"/>
                    </a:moveTo>
                    <a:lnTo>
                      <a:pt x="274" y="42"/>
                    </a:lnTo>
                    <a:lnTo>
                      <a:pt x="242" y="28"/>
                    </a:lnTo>
                    <a:lnTo>
                      <a:pt x="210" y="16"/>
                    </a:lnTo>
                    <a:lnTo>
                      <a:pt x="176" y="10"/>
                    </a:lnTo>
                    <a:lnTo>
                      <a:pt x="142" y="4"/>
                    </a:lnTo>
                    <a:lnTo>
                      <a:pt x="108" y="2"/>
                    </a:lnTo>
                    <a:lnTo>
                      <a:pt x="74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2" y="10"/>
                    </a:lnTo>
                    <a:lnTo>
                      <a:pt x="106" y="10"/>
                    </a:lnTo>
                    <a:lnTo>
                      <a:pt x="140" y="14"/>
                    </a:lnTo>
                    <a:lnTo>
                      <a:pt x="172" y="18"/>
                    </a:lnTo>
                    <a:lnTo>
                      <a:pt x="206" y="26"/>
                    </a:lnTo>
                    <a:lnTo>
                      <a:pt x="238" y="36"/>
                    </a:lnTo>
                    <a:lnTo>
                      <a:pt x="268" y="50"/>
                    </a:lnTo>
                    <a:lnTo>
                      <a:pt x="268" y="50"/>
                    </a:lnTo>
                    <a:lnTo>
                      <a:pt x="272" y="50"/>
                    </a:lnTo>
                    <a:lnTo>
                      <a:pt x="274" y="48"/>
                    </a:lnTo>
                    <a:lnTo>
                      <a:pt x="276" y="44"/>
                    </a:lnTo>
                    <a:lnTo>
                      <a:pt x="274" y="42"/>
                    </a:lnTo>
                    <a:lnTo>
                      <a:pt x="274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24">
                <a:extLst>
                  <a:ext uri="{FF2B5EF4-FFF2-40B4-BE49-F238E27FC236}">
                    <a16:creationId xmlns:a16="http://schemas.microsoft.com/office/drawing/2014/main" id="{21316CF2-3055-49B9-8DAA-DDE66027E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729"/>
                <a:ext cx="10" cy="14"/>
              </a:xfrm>
              <a:custGeom>
                <a:avLst/>
                <a:gdLst>
                  <a:gd name="T0" fmla="*/ 0 w 10"/>
                  <a:gd name="T1" fmla="*/ 4 h 14"/>
                  <a:gd name="T2" fmla="*/ 0 w 10"/>
                  <a:gd name="T3" fmla="*/ 4 h 14"/>
                  <a:gd name="T4" fmla="*/ 0 w 10"/>
                  <a:gd name="T5" fmla="*/ 6 h 14"/>
                  <a:gd name="T6" fmla="*/ 2 w 10"/>
                  <a:gd name="T7" fmla="*/ 6 h 14"/>
                  <a:gd name="T8" fmla="*/ 2 w 10"/>
                  <a:gd name="T9" fmla="*/ 6 h 14"/>
                  <a:gd name="T10" fmla="*/ 4 w 10"/>
                  <a:gd name="T11" fmla="*/ 4 h 14"/>
                  <a:gd name="T12" fmla="*/ 4 w 10"/>
                  <a:gd name="T13" fmla="*/ 4 h 14"/>
                  <a:gd name="T14" fmla="*/ 4 w 10"/>
                  <a:gd name="T15" fmla="*/ 4 h 14"/>
                  <a:gd name="T16" fmla="*/ 4 w 10"/>
                  <a:gd name="T17" fmla="*/ 4 h 14"/>
                  <a:gd name="T18" fmla="*/ 0 w 10"/>
                  <a:gd name="T19" fmla="*/ 6 h 14"/>
                  <a:gd name="T20" fmla="*/ 0 w 10"/>
                  <a:gd name="T21" fmla="*/ 10 h 14"/>
                  <a:gd name="T22" fmla="*/ 0 w 10"/>
                  <a:gd name="T23" fmla="*/ 12 h 14"/>
                  <a:gd name="T24" fmla="*/ 4 w 10"/>
                  <a:gd name="T25" fmla="*/ 14 h 14"/>
                  <a:gd name="T26" fmla="*/ 4 w 10"/>
                  <a:gd name="T27" fmla="*/ 14 h 14"/>
                  <a:gd name="T28" fmla="*/ 6 w 10"/>
                  <a:gd name="T29" fmla="*/ 14 h 14"/>
                  <a:gd name="T30" fmla="*/ 8 w 10"/>
                  <a:gd name="T31" fmla="*/ 10 h 14"/>
                  <a:gd name="T32" fmla="*/ 10 w 10"/>
                  <a:gd name="T33" fmla="*/ 4 h 14"/>
                  <a:gd name="T34" fmla="*/ 10 w 10"/>
                  <a:gd name="T35" fmla="*/ 4 h 14"/>
                  <a:gd name="T36" fmla="*/ 8 w 10"/>
                  <a:gd name="T37" fmla="*/ 2 h 14"/>
                  <a:gd name="T38" fmla="*/ 6 w 10"/>
                  <a:gd name="T39" fmla="*/ 0 h 14"/>
                  <a:gd name="T40" fmla="*/ 2 w 10"/>
                  <a:gd name="T41" fmla="*/ 2 h 14"/>
                  <a:gd name="T42" fmla="*/ 0 w 10"/>
                  <a:gd name="T43" fmla="*/ 4 h 14"/>
                  <a:gd name="T44" fmla="*/ 0 w 10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25">
                <a:extLst>
                  <a:ext uri="{FF2B5EF4-FFF2-40B4-BE49-F238E27FC236}">
                    <a16:creationId xmlns:a16="http://schemas.microsoft.com/office/drawing/2014/main" id="{F7B31C3D-EE44-40BB-A405-0654E1D9E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729"/>
                <a:ext cx="12" cy="12"/>
              </a:xfrm>
              <a:custGeom>
                <a:avLst/>
                <a:gdLst>
                  <a:gd name="T0" fmla="*/ 2 w 12"/>
                  <a:gd name="T1" fmla="*/ 2 h 12"/>
                  <a:gd name="T2" fmla="*/ 2 w 12"/>
                  <a:gd name="T3" fmla="*/ 2 h 12"/>
                  <a:gd name="T4" fmla="*/ 2 w 12"/>
                  <a:gd name="T5" fmla="*/ 4 h 12"/>
                  <a:gd name="T6" fmla="*/ 2 w 12"/>
                  <a:gd name="T7" fmla="*/ 4 h 12"/>
                  <a:gd name="T8" fmla="*/ 6 w 12"/>
                  <a:gd name="T9" fmla="*/ 2 h 12"/>
                  <a:gd name="T10" fmla="*/ 6 w 12"/>
                  <a:gd name="T11" fmla="*/ 2 h 12"/>
                  <a:gd name="T12" fmla="*/ 4 w 12"/>
                  <a:gd name="T13" fmla="*/ 2 h 12"/>
                  <a:gd name="T14" fmla="*/ 4 w 12"/>
                  <a:gd name="T15" fmla="*/ 2 h 12"/>
                  <a:gd name="T16" fmla="*/ 8 w 12"/>
                  <a:gd name="T17" fmla="*/ 4 h 12"/>
                  <a:gd name="T18" fmla="*/ 8 w 12"/>
                  <a:gd name="T19" fmla="*/ 4 h 12"/>
                  <a:gd name="T20" fmla="*/ 10 w 12"/>
                  <a:gd name="T21" fmla="*/ 6 h 12"/>
                  <a:gd name="T22" fmla="*/ 10 w 12"/>
                  <a:gd name="T23" fmla="*/ 6 h 12"/>
                  <a:gd name="T24" fmla="*/ 8 w 12"/>
                  <a:gd name="T25" fmla="*/ 2 h 12"/>
                  <a:gd name="T26" fmla="*/ 4 w 12"/>
                  <a:gd name="T27" fmla="*/ 2 h 12"/>
                  <a:gd name="T28" fmla="*/ 2 w 12"/>
                  <a:gd name="T29" fmla="*/ 2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10 h 12"/>
                  <a:gd name="T36" fmla="*/ 0 w 12"/>
                  <a:gd name="T37" fmla="*/ 10 h 12"/>
                  <a:gd name="T38" fmla="*/ 2 w 12"/>
                  <a:gd name="T39" fmla="*/ 10 h 12"/>
                  <a:gd name="T40" fmla="*/ 4 w 12"/>
                  <a:gd name="T41" fmla="*/ 12 h 12"/>
                  <a:gd name="T42" fmla="*/ 4 w 12"/>
                  <a:gd name="T43" fmla="*/ 12 h 12"/>
                  <a:gd name="T44" fmla="*/ 8 w 12"/>
                  <a:gd name="T45" fmla="*/ 10 h 12"/>
                  <a:gd name="T46" fmla="*/ 10 w 12"/>
                  <a:gd name="T47" fmla="*/ 8 h 12"/>
                  <a:gd name="T48" fmla="*/ 10 w 12"/>
                  <a:gd name="T49" fmla="*/ 8 h 12"/>
                  <a:gd name="T50" fmla="*/ 12 w 12"/>
                  <a:gd name="T51" fmla="*/ 4 h 12"/>
                  <a:gd name="T52" fmla="*/ 10 w 12"/>
                  <a:gd name="T53" fmla="*/ 2 h 12"/>
                  <a:gd name="T54" fmla="*/ 6 w 12"/>
                  <a:gd name="T55" fmla="*/ 0 h 12"/>
                  <a:gd name="T56" fmla="*/ 2 w 12"/>
                  <a:gd name="T57" fmla="*/ 2 h 12"/>
                  <a:gd name="T58" fmla="*/ 2 w 12"/>
                  <a:gd name="T5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2">
                    <a:moveTo>
                      <a:pt x="2" y="2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26">
                <a:extLst>
                  <a:ext uri="{FF2B5EF4-FFF2-40B4-BE49-F238E27FC236}">
                    <a16:creationId xmlns:a16="http://schemas.microsoft.com/office/drawing/2014/main" id="{3812A905-F498-4B3E-B634-A4A724E38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" y="721"/>
                <a:ext cx="10" cy="12"/>
              </a:xfrm>
              <a:custGeom>
                <a:avLst/>
                <a:gdLst>
                  <a:gd name="T0" fmla="*/ 0 w 10"/>
                  <a:gd name="T1" fmla="*/ 4 h 12"/>
                  <a:gd name="T2" fmla="*/ 0 w 10"/>
                  <a:gd name="T3" fmla="*/ 4 h 12"/>
                  <a:gd name="T4" fmla="*/ 0 w 10"/>
                  <a:gd name="T5" fmla="*/ 6 h 12"/>
                  <a:gd name="T6" fmla="*/ 0 w 10"/>
                  <a:gd name="T7" fmla="*/ 6 h 12"/>
                  <a:gd name="T8" fmla="*/ 8 w 10"/>
                  <a:gd name="T9" fmla="*/ 8 h 12"/>
                  <a:gd name="T10" fmla="*/ 8 w 10"/>
                  <a:gd name="T11" fmla="*/ 8 h 12"/>
                  <a:gd name="T12" fmla="*/ 8 w 10"/>
                  <a:gd name="T13" fmla="*/ 8 h 12"/>
                  <a:gd name="T14" fmla="*/ 8 w 10"/>
                  <a:gd name="T15" fmla="*/ 8 h 12"/>
                  <a:gd name="T16" fmla="*/ 8 w 10"/>
                  <a:gd name="T17" fmla="*/ 4 h 12"/>
                  <a:gd name="T18" fmla="*/ 6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0 w 10"/>
                  <a:gd name="T25" fmla="*/ 6 h 12"/>
                  <a:gd name="T26" fmla="*/ 0 w 10"/>
                  <a:gd name="T27" fmla="*/ 6 h 12"/>
                  <a:gd name="T28" fmla="*/ 0 w 10"/>
                  <a:gd name="T29" fmla="*/ 6 h 12"/>
                  <a:gd name="T30" fmla="*/ 0 w 10"/>
                  <a:gd name="T31" fmla="*/ 10 h 12"/>
                  <a:gd name="T32" fmla="*/ 2 w 10"/>
                  <a:gd name="T33" fmla="*/ 12 h 12"/>
                  <a:gd name="T34" fmla="*/ 6 w 10"/>
                  <a:gd name="T35" fmla="*/ 12 h 12"/>
                  <a:gd name="T36" fmla="*/ 8 w 10"/>
                  <a:gd name="T37" fmla="*/ 8 h 12"/>
                  <a:gd name="T38" fmla="*/ 8 w 10"/>
                  <a:gd name="T39" fmla="*/ 8 h 12"/>
                  <a:gd name="T40" fmla="*/ 10 w 10"/>
                  <a:gd name="T41" fmla="*/ 6 h 12"/>
                  <a:gd name="T42" fmla="*/ 10 w 10"/>
                  <a:gd name="T43" fmla="*/ 6 h 12"/>
                  <a:gd name="T44" fmla="*/ 10 w 10"/>
                  <a:gd name="T45" fmla="*/ 2 h 12"/>
                  <a:gd name="T46" fmla="*/ 6 w 10"/>
                  <a:gd name="T47" fmla="*/ 0 h 12"/>
                  <a:gd name="T48" fmla="*/ 4 w 10"/>
                  <a:gd name="T49" fmla="*/ 0 h 12"/>
                  <a:gd name="T50" fmla="*/ 0 w 10"/>
                  <a:gd name="T51" fmla="*/ 4 h 12"/>
                  <a:gd name="T52" fmla="*/ 0 w 10"/>
                  <a:gd name="T5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" h="12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27">
                <a:extLst>
                  <a:ext uri="{FF2B5EF4-FFF2-40B4-BE49-F238E27FC236}">
                    <a16:creationId xmlns:a16="http://schemas.microsoft.com/office/drawing/2014/main" id="{6AF2833C-8705-4AF9-8C22-939F3B593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434"/>
                <a:ext cx="8" cy="16"/>
              </a:xfrm>
              <a:custGeom>
                <a:avLst/>
                <a:gdLst>
                  <a:gd name="T0" fmla="*/ 0 w 8"/>
                  <a:gd name="T1" fmla="*/ 4 h 16"/>
                  <a:gd name="T2" fmla="*/ 0 w 8"/>
                  <a:gd name="T3" fmla="*/ 4 h 16"/>
                  <a:gd name="T4" fmla="*/ 0 w 8"/>
                  <a:gd name="T5" fmla="*/ 12 h 16"/>
                  <a:gd name="T6" fmla="*/ 0 w 8"/>
                  <a:gd name="T7" fmla="*/ 12 h 16"/>
                  <a:gd name="T8" fmla="*/ 2 w 8"/>
                  <a:gd name="T9" fmla="*/ 14 h 16"/>
                  <a:gd name="T10" fmla="*/ 4 w 8"/>
                  <a:gd name="T11" fmla="*/ 16 h 16"/>
                  <a:gd name="T12" fmla="*/ 8 w 8"/>
                  <a:gd name="T13" fmla="*/ 14 h 16"/>
                  <a:gd name="T14" fmla="*/ 8 w 8"/>
                  <a:gd name="T15" fmla="*/ 10 h 16"/>
                  <a:gd name="T16" fmla="*/ 8 w 8"/>
                  <a:gd name="T17" fmla="*/ 10 h 16"/>
                  <a:gd name="T18" fmla="*/ 8 w 8"/>
                  <a:gd name="T19" fmla="*/ 6 h 16"/>
                  <a:gd name="T20" fmla="*/ 8 w 8"/>
                  <a:gd name="T21" fmla="*/ 6 h 16"/>
                  <a:gd name="T22" fmla="*/ 8 w 8"/>
                  <a:gd name="T23" fmla="*/ 2 h 16"/>
                  <a:gd name="T24" fmla="*/ 4 w 8"/>
                  <a:gd name="T25" fmla="*/ 0 h 16"/>
                  <a:gd name="T26" fmla="*/ 2 w 8"/>
                  <a:gd name="T27" fmla="*/ 0 h 16"/>
                  <a:gd name="T28" fmla="*/ 0 w 8"/>
                  <a:gd name="T29" fmla="*/ 4 h 16"/>
                  <a:gd name="T30" fmla="*/ 0 w 8"/>
                  <a:gd name="T3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28">
                <a:extLst>
                  <a:ext uri="{FF2B5EF4-FFF2-40B4-BE49-F238E27FC236}">
                    <a16:creationId xmlns:a16="http://schemas.microsoft.com/office/drawing/2014/main" id="{ECC0AB1A-8E86-45A5-9220-5360E2343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1086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29">
                <a:extLst>
                  <a:ext uri="{FF2B5EF4-FFF2-40B4-BE49-F238E27FC236}">
                    <a16:creationId xmlns:a16="http://schemas.microsoft.com/office/drawing/2014/main" id="{87C57C65-4054-4E68-B305-7C1A60281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1152"/>
                <a:ext cx="8" cy="12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8 h 12"/>
                  <a:gd name="T4" fmla="*/ 0 w 8"/>
                  <a:gd name="T5" fmla="*/ 10 h 12"/>
                  <a:gd name="T6" fmla="*/ 0 w 8"/>
                  <a:gd name="T7" fmla="*/ 10 h 12"/>
                  <a:gd name="T8" fmla="*/ 4 w 8"/>
                  <a:gd name="T9" fmla="*/ 12 h 12"/>
                  <a:gd name="T10" fmla="*/ 6 w 8"/>
                  <a:gd name="T11" fmla="*/ 10 h 12"/>
                  <a:gd name="T12" fmla="*/ 8 w 8"/>
                  <a:gd name="T13" fmla="*/ 8 h 12"/>
                  <a:gd name="T14" fmla="*/ 8 w 8"/>
                  <a:gd name="T15" fmla="*/ 4 h 12"/>
                  <a:gd name="T16" fmla="*/ 8 w 8"/>
                  <a:gd name="T17" fmla="*/ 4 h 12"/>
                  <a:gd name="T18" fmla="*/ 8 w 8"/>
                  <a:gd name="T19" fmla="*/ 2 h 12"/>
                  <a:gd name="T20" fmla="*/ 8 w 8"/>
                  <a:gd name="T21" fmla="*/ 2 h 12"/>
                  <a:gd name="T22" fmla="*/ 4 w 8"/>
                  <a:gd name="T23" fmla="*/ 0 h 12"/>
                  <a:gd name="T24" fmla="*/ 2 w 8"/>
                  <a:gd name="T25" fmla="*/ 0 h 12"/>
                  <a:gd name="T26" fmla="*/ 0 w 8"/>
                  <a:gd name="T27" fmla="*/ 4 h 12"/>
                  <a:gd name="T28" fmla="*/ 0 w 8"/>
                  <a:gd name="T29" fmla="*/ 8 h 12"/>
                  <a:gd name="T30" fmla="*/ 0 w 8"/>
                  <a:gd name="T3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30">
                <a:extLst>
                  <a:ext uri="{FF2B5EF4-FFF2-40B4-BE49-F238E27FC236}">
                    <a16:creationId xmlns:a16="http://schemas.microsoft.com/office/drawing/2014/main" id="{F62F9698-5E42-4EB0-AAAA-2B24468FC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1122"/>
                <a:ext cx="10" cy="10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4 w 10"/>
                  <a:gd name="T11" fmla="*/ 0 h 10"/>
                  <a:gd name="T12" fmla="*/ 4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4 w 10"/>
                  <a:gd name="T21" fmla="*/ 10 h 10"/>
                  <a:gd name="T22" fmla="*/ 4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31">
                <a:extLst>
                  <a:ext uri="{FF2B5EF4-FFF2-40B4-BE49-F238E27FC236}">
                    <a16:creationId xmlns:a16="http://schemas.microsoft.com/office/drawing/2014/main" id="{1D9A5A80-6507-4046-9E03-70AA342D4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811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2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Freeform 32">
                <a:extLst>
                  <a:ext uri="{FF2B5EF4-FFF2-40B4-BE49-F238E27FC236}">
                    <a16:creationId xmlns:a16="http://schemas.microsoft.com/office/drawing/2014/main" id="{B1C20175-295B-4435-9373-B5E5830CE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86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7" name="Freeform 33">
                <a:extLst>
                  <a:ext uri="{FF2B5EF4-FFF2-40B4-BE49-F238E27FC236}">
                    <a16:creationId xmlns:a16="http://schemas.microsoft.com/office/drawing/2014/main" id="{0FD2F2C5-4601-4CC2-9574-E6BA95E66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819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Freeform 34">
                <a:extLst>
                  <a:ext uri="{FF2B5EF4-FFF2-40B4-BE49-F238E27FC236}">
                    <a16:creationId xmlns:a16="http://schemas.microsoft.com/office/drawing/2014/main" id="{73429AC3-9D0E-49FE-93A7-99449523D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" y="99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Freeform 35">
                <a:extLst>
                  <a:ext uri="{FF2B5EF4-FFF2-40B4-BE49-F238E27FC236}">
                    <a16:creationId xmlns:a16="http://schemas.microsoft.com/office/drawing/2014/main" id="{CBFF0C1F-1AB6-47EC-A2D6-2DA998E2A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" y="1053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2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2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0" name="Freeform 36">
                <a:extLst>
                  <a:ext uri="{FF2B5EF4-FFF2-40B4-BE49-F238E27FC236}">
                    <a16:creationId xmlns:a16="http://schemas.microsoft.com/office/drawing/2014/main" id="{525F8302-A195-4B33-B61D-73350D669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1077"/>
                <a:ext cx="10" cy="9"/>
              </a:xfrm>
              <a:custGeom>
                <a:avLst/>
                <a:gdLst>
                  <a:gd name="T0" fmla="*/ 6 w 10"/>
                  <a:gd name="T1" fmla="*/ 0 h 9"/>
                  <a:gd name="T2" fmla="*/ 6 w 10"/>
                  <a:gd name="T3" fmla="*/ 0 h 9"/>
                  <a:gd name="T4" fmla="*/ 6 w 10"/>
                  <a:gd name="T5" fmla="*/ 0 h 9"/>
                  <a:gd name="T6" fmla="*/ 6 w 10"/>
                  <a:gd name="T7" fmla="*/ 0 h 9"/>
                  <a:gd name="T8" fmla="*/ 2 w 10"/>
                  <a:gd name="T9" fmla="*/ 0 h 9"/>
                  <a:gd name="T10" fmla="*/ 0 w 10"/>
                  <a:gd name="T11" fmla="*/ 3 h 9"/>
                  <a:gd name="T12" fmla="*/ 0 w 10"/>
                  <a:gd name="T13" fmla="*/ 5 h 9"/>
                  <a:gd name="T14" fmla="*/ 2 w 10"/>
                  <a:gd name="T15" fmla="*/ 9 h 9"/>
                  <a:gd name="T16" fmla="*/ 2 w 10"/>
                  <a:gd name="T17" fmla="*/ 9 h 9"/>
                  <a:gd name="T18" fmla="*/ 4 w 10"/>
                  <a:gd name="T19" fmla="*/ 9 h 9"/>
                  <a:gd name="T20" fmla="*/ 4 w 10"/>
                  <a:gd name="T21" fmla="*/ 9 h 9"/>
                  <a:gd name="T22" fmla="*/ 8 w 10"/>
                  <a:gd name="T23" fmla="*/ 9 h 9"/>
                  <a:gd name="T24" fmla="*/ 10 w 10"/>
                  <a:gd name="T25" fmla="*/ 5 h 9"/>
                  <a:gd name="T26" fmla="*/ 10 w 10"/>
                  <a:gd name="T27" fmla="*/ 3 h 9"/>
                  <a:gd name="T28" fmla="*/ 6 w 10"/>
                  <a:gd name="T29" fmla="*/ 0 h 9"/>
                  <a:gd name="T30" fmla="*/ 6 w 10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9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Freeform 37">
                <a:extLst>
                  <a:ext uri="{FF2B5EF4-FFF2-40B4-BE49-F238E27FC236}">
                    <a16:creationId xmlns:a16="http://schemas.microsoft.com/office/drawing/2014/main" id="{C856B145-44C4-42EC-B34E-B09DDC7B6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1402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4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2" name="Freeform 38">
                <a:extLst>
                  <a:ext uri="{FF2B5EF4-FFF2-40B4-BE49-F238E27FC236}">
                    <a16:creationId xmlns:a16="http://schemas.microsoft.com/office/drawing/2014/main" id="{4327CAEF-88E7-43C3-AF5C-0CF8B3617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" y="1458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3" name="Freeform 39">
                <a:extLst>
                  <a:ext uri="{FF2B5EF4-FFF2-40B4-BE49-F238E27FC236}">
                    <a16:creationId xmlns:a16="http://schemas.microsoft.com/office/drawing/2014/main" id="{078D1B62-CDD7-4697-9188-F40F85E91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" y="1402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2 w 8"/>
                  <a:gd name="T15" fmla="*/ 0 h 8"/>
                  <a:gd name="T16" fmla="*/ 0 w 8"/>
                  <a:gd name="T17" fmla="*/ 4 h 8"/>
                  <a:gd name="T18" fmla="*/ 2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4" name="Freeform 40">
                <a:extLst>
                  <a:ext uri="{FF2B5EF4-FFF2-40B4-BE49-F238E27FC236}">
                    <a16:creationId xmlns:a16="http://schemas.microsoft.com/office/drawing/2014/main" id="{6F1A6E0C-BE16-4EA1-88BB-415CB033D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424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6 w 8"/>
                  <a:gd name="T5" fmla="*/ 8 h 8"/>
                  <a:gd name="T6" fmla="*/ 8 w 8"/>
                  <a:gd name="T7" fmla="*/ 4 h 8"/>
                  <a:gd name="T8" fmla="*/ 6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0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Freeform 41">
                <a:extLst>
                  <a:ext uri="{FF2B5EF4-FFF2-40B4-BE49-F238E27FC236}">
                    <a16:creationId xmlns:a16="http://schemas.microsoft.com/office/drawing/2014/main" id="{5874B6A8-231A-4AF3-AE0A-3D623F7BC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961"/>
                <a:ext cx="340" cy="621"/>
              </a:xfrm>
              <a:custGeom>
                <a:avLst/>
                <a:gdLst>
                  <a:gd name="T0" fmla="*/ 310 w 340"/>
                  <a:gd name="T1" fmla="*/ 10 h 621"/>
                  <a:gd name="T2" fmla="*/ 310 w 340"/>
                  <a:gd name="T3" fmla="*/ 10 h 621"/>
                  <a:gd name="T4" fmla="*/ 314 w 340"/>
                  <a:gd name="T5" fmla="*/ 56 h 621"/>
                  <a:gd name="T6" fmla="*/ 316 w 340"/>
                  <a:gd name="T7" fmla="*/ 100 h 621"/>
                  <a:gd name="T8" fmla="*/ 314 w 340"/>
                  <a:gd name="T9" fmla="*/ 143 h 621"/>
                  <a:gd name="T10" fmla="*/ 310 w 340"/>
                  <a:gd name="T11" fmla="*/ 187 h 621"/>
                  <a:gd name="T12" fmla="*/ 302 w 340"/>
                  <a:gd name="T13" fmla="*/ 231 h 621"/>
                  <a:gd name="T14" fmla="*/ 292 w 340"/>
                  <a:gd name="T15" fmla="*/ 273 h 621"/>
                  <a:gd name="T16" fmla="*/ 276 w 340"/>
                  <a:gd name="T17" fmla="*/ 315 h 621"/>
                  <a:gd name="T18" fmla="*/ 258 w 340"/>
                  <a:gd name="T19" fmla="*/ 355 h 621"/>
                  <a:gd name="T20" fmla="*/ 258 w 340"/>
                  <a:gd name="T21" fmla="*/ 355 h 621"/>
                  <a:gd name="T22" fmla="*/ 236 w 340"/>
                  <a:gd name="T23" fmla="*/ 395 h 621"/>
                  <a:gd name="T24" fmla="*/ 210 w 340"/>
                  <a:gd name="T25" fmla="*/ 431 h 621"/>
                  <a:gd name="T26" fmla="*/ 182 w 340"/>
                  <a:gd name="T27" fmla="*/ 465 h 621"/>
                  <a:gd name="T28" fmla="*/ 152 w 340"/>
                  <a:gd name="T29" fmla="*/ 497 h 621"/>
                  <a:gd name="T30" fmla="*/ 118 w 340"/>
                  <a:gd name="T31" fmla="*/ 527 h 621"/>
                  <a:gd name="T32" fmla="*/ 82 w 340"/>
                  <a:gd name="T33" fmla="*/ 553 h 621"/>
                  <a:gd name="T34" fmla="*/ 44 w 340"/>
                  <a:gd name="T35" fmla="*/ 577 h 621"/>
                  <a:gd name="T36" fmla="*/ 6 w 340"/>
                  <a:gd name="T37" fmla="*/ 599 h 621"/>
                  <a:gd name="T38" fmla="*/ 6 w 340"/>
                  <a:gd name="T39" fmla="*/ 599 h 621"/>
                  <a:gd name="T40" fmla="*/ 2 w 340"/>
                  <a:gd name="T41" fmla="*/ 603 h 621"/>
                  <a:gd name="T42" fmla="*/ 0 w 340"/>
                  <a:gd name="T43" fmla="*/ 607 h 621"/>
                  <a:gd name="T44" fmla="*/ 0 w 340"/>
                  <a:gd name="T45" fmla="*/ 611 h 621"/>
                  <a:gd name="T46" fmla="*/ 2 w 340"/>
                  <a:gd name="T47" fmla="*/ 615 h 621"/>
                  <a:gd name="T48" fmla="*/ 4 w 340"/>
                  <a:gd name="T49" fmla="*/ 619 h 621"/>
                  <a:gd name="T50" fmla="*/ 8 w 340"/>
                  <a:gd name="T51" fmla="*/ 621 h 621"/>
                  <a:gd name="T52" fmla="*/ 12 w 340"/>
                  <a:gd name="T53" fmla="*/ 621 h 621"/>
                  <a:gd name="T54" fmla="*/ 18 w 340"/>
                  <a:gd name="T55" fmla="*/ 619 h 621"/>
                  <a:gd name="T56" fmla="*/ 18 w 340"/>
                  <a:gd name="T57" fmla="*/ 619 h 621"/>
                  <a:gd name="T58" fmla="*/ 58 w 340"/>
                  <a:gd name="T59" fmla="*/ 597 h 621"/>
                  <a:gd name="T60" fmla="*/ 96 w 340"/>
                  <a:gd name="T61" fmla="*/ 571 h 621"/>
                  <a:gd name="T62" fmla="*/ 134 w 340"/>
                  <a:gd name="T63" fmla="*/ 545 h 621"/>
                  <a:gd name="T64" fmla="*/ 168 w 340"/>
                  <a:gd name="T65" fmla="*/ 513 h 621"/>
                  <a:gd name="T66" fmla="*/ 200 w 340"/>
                  <a:gd name="T67" fmla="*/ 481 h 621"/>
                  <a:gd name="T68" fmla="*/ 228 w 340"/>
                  <a:gd name="T69" fmla="*/ 445 h 621"/>
                  <a:gd name="T70" fmla="*/ 256 w 340"/>
                  <a:gd name="T71" fmla="*/ 407 h 621"/>
                  <a:gd name="T72" fmla="*/ 278 w 340"/>
                  <a:gd name="T73" fmla="*/ 367 h 621"/>
                  <a:gd name="T74" fmla="*/ 278 w 340"/>
                  <a:gd name="T75" fmla="*/ 367 h 621"/>
                  <a:gd name="T76" fmla="*/ 298 w 340"/>
                  <a:gd name="T77" fmla="*/ 325 h 621"/>
                  <a:gd name="T78" fmla="*/ 312 w 340"/>
                  <a:gd name="T79" fmla="*/ 283 h 621"/>
                  <a:gd name="T80" fmla="*/ 324 w 340"/>
                  <a:gd name="T81" fmla="*/ 239 h 621"/>
                  <a:gd name="T82" fmla="*/ 334 w 340"/>
                  <a:gd name="T83" fmla="*/ 193 h 621"/>
                  <a:gd name="T84" fmla="*/ 338 w 340"/>
                  <a:gd name="T85" fmla="*/ 147 h 621"/>
                  <a:gd name="T86" fmla="*/ 340 w 340"/>
                  <a:gd name="T87" fmla="*/ 102 h 621"/>
                  <a:gd name="T88" fmla="*/ 338 w 340"/>
                  <a:gd name="T89" fmla="*/ 56 h 621"/>
                  <a:gd name="T90" fmla="*/ 334 w 340"/>
                  <a:gd name="T91" fmla="*/ 10 h 621"/>
                  <a:gd name="T92" fmla="*/ 334 w 340"/>
                  <a:gd name="T93" fmla="*/ 10 h 621"/>
                  <a:gd name="T94" fmla="*/ 332 w 340"/>
                  <a:gd name="T95" fmla="*/ 6 h 621"/>
                  <a:gd name="T96" fmla="*/ 330 w 340"/>
                  <a:gd name="T97" fmla="*/ 2 h 621"/>
                  <a:gd name="T98" fmla="*/ 326 w 340"/>
                  <a:gd name="T99" fmla="*/ 0 h 621"/>
                  <a:gd name="T100" fmla="*/ 320 w 340"/>
                  <a:gd name="T101" fmla="*/ 0 h 621"/>
                  <a:gd name="T102" fmla="*/ 316 w 340"/>
                  <a:gd name="T103" fmla="*/ 0 h 621"/>
                  <a:gd name="T104" fmla="*/ 314 w 340"/>
                  <a:gd name="T105" fmla="*/ 2 h 621"/>
                  <a:gd name="T106" fmla="*/ 310 w 340"/>
                  <a:gd name="T107" fmla="*/ 6 h 621"/>
                  <a:gd name="T108" fmla="*/ 310 w 340"/>
                  <a:gd name="T109" fmla="*/ 10 h 621"/>
                  <a:gd name="T110" fmla="*/ 310 w 340"/>
                  <a:gd name="T111" fmla="*/ 1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0" h="621">
                    <a:moveTo>
                      <a:pt x="310" y="10"/>
                    </a:moveTo>
                    <a:lnTo>
                      <a:pt x="310" y="10"/>
                    </a:lnTo>
                    <a:lnTo>
                      <a:pt x="314" y="56"/>
                    </a:lnTo>
                    <a:lnTo>
                      <a:pt x="316" y="100"/>
                    </a:lnTo>
                    <a:lnTo>
                      <a:pt x="314" y="143"/>
                    </a:lnTo>
                    <a:lnTo>
                      <a:pt x="310" y="187"/>
                    </a:lnTo>
                    <a:lnTo>
                      <a:pt x="302" y="231"/>
                    </a:lnTo>
                    <a:lnTo>
                      <a:pt x="292" y="273"/>
                    </a:lnTo>
                    <a:lnTo>
                      <a:pt x="276" y="315"/>
                    </a:lnTo>
                    <a:lnTo>
                      <a:pt x="258" y="355"/>
                    </a:lnTo>
                    <a:lnTo>
                      <a:pt x="258" y="355"/>
                    </a:lnTo>
                    <a:lnTo>
                      <a:pt x="236" y="395"/>
                    </a:lnTo>
                    <a:lnTo>
                      <a:pt x="210" y="431"/>
                    </a:lnTo>
                    <a:lnTo>
                      <a:pt x="182" y="465"/>
                    </a:lnTo>
                    <a:lnTo>
                      <a:pt x="152" y="497"/>
                    </a:lnTo>
                    <a:lnTo>
                      <a:pt x="118" y="527"/>
                    </a:lnTo>
                    <a:lnTo>
                      <a:pt x="82" y="553"/>
                    </a:lnTo>
                    <a:lnTo>
                      <a:pt x="44" y="577"/>
                    </a:lnTo>
                    <a:lnTo>
                      <a:pt x="6" y="599"/>
                    </a:lnTo>
                    <a:lnTo>
                      <a:pt x="6" y="599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0" y="611"/>
                    </a:lnTo>
                    <a:lnTo>
                      <a:pt x="2" y="615"/>
                    </a:lnTo>
                    <a:lnTo>
                      <a:pt x="4" y="619"/>
                    </a:lnTo>
                    <a:lnTo>
                      <a:pt x="8" y="621"/>
                    </a:lnTo>
                    <a:lnTo>
                      <a:pt x="12" y="621"/>
                    </a:lnTo>
                    <a:lnTo>
                      <a:pt x="18" y="619"/>
                    </a:lnTo>
                    <a:lnTo>
                      <a:pt x="18" y="619"/>
                    </a:lnTo>
                    <a:lnTo>
                      <a:pt x="58" y="597"/>
                    </a:lnTo>
                    <a:lnTo>
                      <a:pt x="96" y="571"/>
                    </a:lnTo>
                    <a:lnTo>
                      <a:pt x="134" y="545"/>
                    </a:lnTo>
                    <a:lnTo>
                      <a:pt x="168" y="513"/>
                    </a:lnTo>
                    <a:lnTo>
                      <a:pt x="200" y="481"/>
                    </a:lnTo>
                    <a:lnTo>
                      <a:pt x="228" y="445"/>
                    </a:lnTo>
                    <a:lnTo>
                      <a:pt x="256" y="407"/>
                    </a:lnTo>
                    <a:lnTo>
                      <a:pt x="278" y="367"/>
                    </a:lnTo>
                    <a:lnTo>
                      <a:pt x="278" y="367"/>
                    </a:lnTo>
                    <a:lnTo>
                      <a:pt x="298" y="325"/>
                    </a:lnTo>
                    <a:lnTo>
                      <a:pt x="312" y="283"/>
                    </a:lnTo>
                    <a:lnTo>
                      <a:pt x="324" y="239"/>
                    </a:lnTo>
                    <a:lnTo>
                      <a:pt x="334" y="193"/>
                    </a:lnTo>
                    <a:lnTo>
                      <a:pt x="338" y="147"/>
                    </a:lnTo>
                    <a:lnTo>
                      <a:pt x="340" y="102"/>
                    </a:lnTo>
                    <a:lnTo>
                      <a:pt x="338" y="56"/>
                    </a:lnTo>
                    <a:lnTo>
                      <a:pt x="334" y="10"/>
                    </a:lnTo>
                    <a:lnTo>
                      <a:pt x="334" y="10"/>
                    </a:lnTo>
                    <a:lnTo>
                      <a:pt x="332" y="6"/>
                    </a:lnTo>
                    <a:lnTo>
                      <a:pt x="330" y="2"/>
                    </a:lnTo>
                    <a:lnTo>
                      <a:pt x="326" y="0"/>
                    </a:lnTo>
                    <a:lnTo>
                      <a:pt x="320" y="0"/>
                    </a:lnTo>
                    <a:lnTo>
                      <a:pt x="316" y="0"/>
                    </a:lnTo>
                    <a:lnTo>
                      <a:pt x="314" y="2"/>
                    </a:lnTo>
                    <a:lnTo>
                      <a:pt x="310" y="6"/>
                    </a:lnTo>
                    <a:lnTo>
                      <a:pt x="310" y="10"/>
                    </a:lnTo>
                    <a:lnTo>
                      <a:pt x="310" y="10"/>
                    </a:lnTo>
                    <a:close/>
                  </a:path>
                </a:pathLst>
              </a:custGeom>
              <a:solidFill>
                <a:srgbClr val="FB8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Freeform 42">
                <a:extLst>
                  <a:ext uri="{FF2B5EF4-FFF2-40B4-BE49-F238E27FC236}">
                    <a16:creationId xmlns:a16="http://schemas.microsoft.com/office/drawing/2014/main" id="{2D076BE5-8AE4-4144-BB18-88E5A9752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1576"/>
                <a:ext cx="29" cy="32"/>
              </a:xfrm>
              <a:custGeom>
                <a:avLst/>
                <a:gdLst>
                  <a:gd name="T0" fmla="*/ 2 w 29"/>
                  <a:gd name="T1" fmla="*/ 18 h 32"/>
                  <a:gd name="T2" fmla="*/ 2 w 29"/>
                  <a:gd name="T3" fmla="*/ 18 h 32"/>
                  <a:gd name="T4" fmla="*/ 4 w 29"/>
                  <a:gd name="T5" fmla="*/ 20 h 32"/>
                  <a:gd name="T6" fmla="*/ 4 w 29"/>
                  <a:gd name="T7" fmla="*/ 20 h 32"/>
                  <a:gd name="T8" fmla="*/ 6 w 29"/>
                  <a:gd name="T9" fmla="*/ 22 h 32"/>
                  <a:gd name="T10" fmla="*/ 6 w 29"/>
                  <a:gd name="T11" fmla="*/ 22 h 32"/>
                  <a:gd name="T12" fmla="*/ 6 w 29"/>
                  <a:gd name="T13" fmla="*/ 24 h 32"/>
                  <a:gd name="T14" fmla="*/ 6 w 29"/>
                  <a:gd name="T15" fmla="*/ 20 h 32"/>
                  <a:gd name="T16" fmla="*/ 6 w 29"/>
                  <a:gd name="T17" fmla="*/ 20 h 32"/>
                  <a:gd name="T18" fmla="*/ 8 w 29"/>
                  <a:gd name="T19" fmla="*/ 14 h 32"/>
                  <a:gd name="T20" fmla="*/ 8 w 29"/>
                  <a:gd name="T21" fmla="*/ 14 h 32"/>
                  <a:gd name="T22" fmla="*/ 8 w 29"/>
                  <a:gd name="T23" fmla="*/ 14 h 32"/>
                  <a:gd name="T24" fmla="*/ 8 w 29"/>
                  <a:gd name="T25" fmla="*/ 14 h 32"/>
                  <a:gd name="T26" fmla="*/ 20 w 29"/>
                  <a:gd name="T27" fmla="*/ 8 h 32"/>
                  <a:gd name="T28" fmla="*/ 20 w 29"/>
                  <a:gd name="T29" fmla="*/ 8 h 32"/>
                  <a:gd name="T30" fmla="*/ 24 w 29"/>
                  <a:gd name="T31" fmla="*/ 12 h 32"/>
                  <a:gd name="T32" fmla="*/ 24 w 29"/>
                  <a:gd name="T33" fmla="*/ 12 h 32"/>
                  <a:gd name="T34" fmla="*/ 20 w 29"/>
                  <a:gd name="T35" fmla="*/ 8 h 32"/>
                  <a:gd name="T36" fmla="*/ 16 w 29"/>
                  <a:gd name="T37" fmla="*/ 8 h 32"/>
                  <a:gd name="T38" fmla="*/ 12 w 29"/>
                  <a:gd name="T39" fmla="*/ 8 h 32"/>
                  <a:gd name="T40" fmla="*/ 8 w 29"/>
                  <a:gd name="T41" fmla="*/ 12 h 32"/>
                  <a:gd name="T42" fmla="*/ 8 w 29"/>
                  <a:gd name="T43" fmla="*/ 12 h 32"/>
                  <a:gd name="T44" fmla="*/ 6 w 29"/>
                  <a:gd name="T45" fmla="*/ 14 h 32"/>
                  <a:gd name="T46" fmla="*/ 4 w 29"/>
                  <a:gd name="T47" fmla="*/ 20 h 32"/>
                  <a:gd name="T48" fmla="*/ 6 w 29"/>
                  <a:gd name="T49" fmla="*/ 24 h 32"/>
                  <a:gd name="T50" fmla="*/ 8 w 29"/>
                  <a:gd name="T51" fmla="*/ 28 h 32"/>
                  <a:gd name="T52" fmla="*/ 8 w 29"/>
                  <a:gd name="T53" fmla="*/ 28 h 32"/>
                  <a:gd name="T54" fmla="*/ 14 w 29"/>
                  <a:gd name="T55" fmla="*/ 32 h 32"/>
                  <a:gd name="T56" fmla="*/ 14 w 29"/>
                  <a:gd name="T57" fmla="*/ 32 h 32"/>
                  <a:gd name="T58" fmla="*/ 18 w 29"/>
                  <a:gd name="T59" fmla="*/ 32 h 32"/>
                  <a:gd name="T60" fmla="*/ 22 w 29"/>
                  <a:gd name="T61" fmla="*/ 30 h 32"/>
                  <a:gd name="T62" fmla="*/ 27 w 29"/>
                  <a:gd name="T63" fmla="*/ 26 h 32"/>
                  <a:gd name="T64" fmla="*/ 27 w 29"/>
                  <a:gd name="T65" fmla="*/ 26 h 32"/>
                  <a:gd name="T66" fmla="*/ 29 w 29"/>
                  <a:gd name="T67" fmla="*/ 20 h 32"/>
                  <a:gd name="T68" fmla="*/ 27 w 29"/>
                  <a:gd name="T69" fmla="*/ 16 h 32"/>
                  <a:gd name="T70" fmla="*/ 22 w 29"/>
                  <a:gd name="T71" fmla="*/ 6 h 32"/>
                  <a:gd name="T72" fmla="*/ 22 w 29"/>
                  <a:gd name="T73" fmla="*/ 6 h 32"/>
                  <a:gd name="T74" fmla="*/ 20 w 29"/>
                  <a:gd name="T75" fmla="*/ 2 h 32"/>
                  <a:gd name="T76" fmla="*/ 16 w 29"/>
                  <a:gd name="T77" fmla="*/ 0 h 32"/>
                  <a:gd name="T78" fmla="*/ 10 w 29"/>
                  <a:gd name="T79" fmla="*/ 0 h 32"/>
                  <a:gd name="T80" fmla="*/ 6 w 29"/>
                  <a:gd name="T81" fmla="*/ 2 h 32"/>
                  <a:gd name="T82" fmla="*/ 4 w 29"/>
                  <a:gd name="T83" fmla="*/ 4 h 32"/>
                  <a:gd name="T84" fmla="*/ 2 w 29"/>
                  <a:gd name="T85" fmla="*/ 8 h 32"/>
                  <a:gd name="T86" fmla="*/ 0 w 29"/>
                  <a:gd name="T87" fmla="*/ 12 h 32"/>
                  <a:gd name="T88" fmla="*/ 2 w 29"/>
                  <a:gd name="T89" fmla="*/ 18 h 32"/>
                  <a:gd name="T90" fmla="*/ 2 w 29"/>
                  <a:gd name="T9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" h="32">
                    <a:moveTo>
                      <a:pt x="2" y="18"/>
                    </a:move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20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8" y="32"/>
                    </a:lnTo>
                    <a:lnTo>
                      <a:pt x="22" y="30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9" y="20"/>
                    </a:lnTo>
                    <a:lnTo>
                      <a:pt x="27" y="1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FB8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Freeform 43">
                <a:extLst>
                  <a:ext uri="{FF2B5EF4-FFF2-40B4-BE49-F238E27FC236}">
                    <a16:creationId xmlns:a16="http://schemas.microsoft.com/office/drawing/2014/main" id="{336B105D-23E3-4D08-8091-E92AAAA14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" y="551"/>
                <a:ext cx="545" cy="286"/>
              </a:xfrm>
              <a:custGeom>
                <a:avLst/>
                <a:gdLst>
                  <a:gd name="T0" fmla="*/ 533 w 545"/>
                  <a:gd name="T1" fmla="*/ 0 h 286"/>
                  <a:gd name="T2" fmla="*/ 533 w 545"/>
                  <a:gd name="T3" fmla="*/ 0 h 286"/>
                  <a:gd name="T4" fmla="*/ 495 w 545"/>
                  <a:gd name="T5" fmla="*/ 0 h 286"/>
                  <a:gd name="T6" fmla="*/ 455 w 545"/>
                  <a:gd name="T7" fmla="*/ 2 h 286"/>
                  <a:gd name="T8" fmla="*/ 417 w 545"/>
                  <a:gd name="T9" fmla="*/ 6 h 286"/>
                  <a:gd name="T10" fmla="*/ 381 w 545"/>
                  <a:gd name="T11" fmla="*/ 14 h 286"/>
                  <a:gd name="T12" fmla="*/ 343 w 545"/>
                  <a:gd name="T13" fmla="*/ 24 h 286"/>
                  <a:gd name="T14" fmla="*/ 307 w 545"/>
                  <a:gd name="T15" fmla="*/ 36 h 286"/>
                  <a:gd name="T16" fmla="*/ 273 w 545"/>
                  <a:gd name="T17" fmla="*/ 52 h 286"/>
                  <a:gd name="T18" fmla="*/ 237 w 545"/>
                  <a:gd name="T19" fmla="*/ 68 h 286"/>
                  <a:gd name="T20" fmla="*/ 205 w 545"/>
                  <a:gd name="T21" fmla="*/ 88 h 286"/>
                  <a:gd name="T22" fmla="*/ 171 w 545"/>
                  <a:gd name="T23" fmla="*/ 108 h 286"/>
                  <a:gd name="T24" fmla="*/ 142 w 545"/>
                  <a:gd name="T25" fmla="*/ 132 h 286"/>
                  <a:gd name="T26" fmla="*/ 112 w 545"/>
                  <a:gd name="T27" fmla="*/ 156 h 286"/>
                  <a:gd name="T28" fmla="*/ 82 w 545"/>
                  <a:gd name="T29" fmla="*/ 182 h 286"/>
                  <a:gd name="T30" fmla="*/ 54 w 545"/>
                  <a:gd name="T31" fmla="*/ 208 h 286"/>
                  <a:gd name="T32" fmla="*/ 28 w 545"/>
                  <a:gd name="T33" fmla="*/ 236 h 286"/>
                  <a:gd name="T34" fmla="*/ 4 w 545"/>
                  <a:gd name="T35" fmla="*/ 266 h 286"/>
                  <a:gd name="T36" fmla="*/ 4 w 545"/>
                  <a:gd name="T37" fmla="*/ 266 h 286"/>
                  <a:gd name="T38" fmla="*/ 2 w 545"/>
                  <a:gd name="T39" fmla="*/ 270 h 286"/>
                  <a:gd name="T40" fmla="*/ 0 w 545"/>
                  <a:gd name="T41" fmla="*/ 274 h 286"/>
                  <a:gd name="T42" fmla="*/ 2 w 545"/>
                  <a:gd name="T43" fmla="*/ 278 h 286"/>
                  <a:gd name="T44" fmla="*/ 4 w 545"/>
                  <a:gd name="T45" fmla="*/ 282 h 286"/>
                  <a:gd name="T46" fmla="*/ 8 w 545"/>
                  <a:gd name="T47" fmla="*/ 284 h 286"/>
                  <a:gd name="T48" fmla="*/ 12 w 545"/>
                  <a:gd name="T49" fmla="*/ 286 h 286"/>
                  <a:gd name="T50" fmla="*/ 16 w 545"/>
                  <a:gd name="T51" fmla="*/ 284 h 286"/>
                  <a:gd name="T52" fmla="*/ 20 w 545"/>
                  <a:gd name="T53" fmla="*/ 282 h 286"/>
                  <a:gd name="T54" fmla="*/ 20 w 545"/>
                  <a:gd name="T55" fmla="*/ 282 h 286"/>
                  <a:gd name="T56" fmla="*/ 44 w 545"/>
                  <a:gd name="T57" fmla="*/ 254 h 286"/>
                  <a:gd name="T58" fmla="*/ 70 w 545"/>
                  <a:gd name="T59" fmla="*/ 226 h 286"/>
                  <a:gd name="T60" fmla="*/ 96 w 545"/>
                  <a:gd name="T61" fmla="*/ 200 h 286"/>
                  <a:gd name="T62" fmla="*/ 124 w 545"/>
                  <a:gd name="T63" fmla="*/ 174 h 286"/>
                  <a:gd name="T64" fmla="*/ 154 w 545"/>
                  <a:gd name="T65" fmla="*/ 152 h 286"/>
                  <a:gd name="T66" fmla="*/ 183 w 545"/>
                  <a:gd name="T67" fmla="*/ 130 h 286"/>
                  <a:gd name="T68" fmla="*/ 215 w 545"/>
                  <a:gd name="T69" fmla="*/ 108 h 286"/>
                  <a:gd name="T70" fmla="*/ 247 w 545"/>
                  <a:gd name="T71" fmla="*/ 90 h 286"/>
                  <a:gd name="T72" fmla="*/ 279 w 545"/>
                  <a:gd name="T73" fmla="*/ 74 h 286"/>
                  <a:gd name="T74" fmla="*/ 315 w 545"/>
                  <a:gd name="T75" fmla="*/ 60 h 286"/>
                  <a:gd name="T76" fmla="*/ 349 w 545"/>
                  <a:gd name="T77" fmla="*/ 46 h 286"/>
                  <a:gd name="T78" fmla="*/ 385 w 545"/>
                  <a:gd name="T79" fmla="*/ 38 h 286"/>
                  <a:gd name="T80" fmla="*/ 421 w 545"/>
                  <a:gd name="T81" fmla="*/ 30 h 286"/>
                  <a:gd name="T82" fmla="*/ 459 w 545"/>
                  <a:gd name="T83" fmla="*/ 24 h 286"/>
                  <a:gd name="T84" fmla="*/ 495 w 545"/>
                  <a:gd name="T85" fmla="*/ 24 h 286"/>
                  <a:gd name="T86" fmla="*/ 533 w 545"/>
                  <a:gd name="T87" fmla="*/ 24 h 286"/>
                  <a:gd name="T88" fmla="*/ 533 w 545"/>
                  <a:gd name="T89" fmla="*/ 24 h 286"/>
                  <a:gd name="T90" fmla="*/ 539 w 545"/>
                  <a:gd name="T91" fmla="*/ 24 h 286"/>
                  <a:gd name="T92" fmla="*/ 541 w 545"/>
                  <a:gd name="T93" fmla="*/ 20 h 286"/>
                  <a:gd name="T94" fmla="*/ 545 w 545"/>
                  <a:gd name="T95" fmla="*/ 18 h 286"/>
                  <a:gd name="T96" fmla="*/ 545 w 545"/>
                  <a:gd name="T97" fmla="*/ 14 h 286"/>
                  <a:gd name="T98" fmla="*/ 545 w 545"/>
                  <a:gd name="T99" fmla="*/ 8 h 286"/>
                  <a:gd name="T100" fmla="*/ 541 w 545"/>
                  <a:gd name="T101" fmla="*/ 4 h 286"/>
                  <a:gd name="T102" fmla="*/ 539 w 545"/>
                  <a:gd name="T103" fmla="*/ 2 h 286"/>
                  <a:gd name="T104" fmla="*/ 533 w 545"/>
                  <a:gd name="T105" fmla="*/ 0 h 286"/>
                  <a:gd name="T106" fmla="*/ 533 w 545"/>
                  <a:gd name="T10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45" h="286">
                    <a:moveTo>
                      <a:pt x="533" y="0"/>
                    </a:moveTo>
                    <a:lnTo>
                      <a:pt x="533" y="0"/>
                    </a:lnTo>
                    <a:lnTo>
                      <a:pt x="495" y="0"/>
                    </a:lnTo>
                    <a:lnTo>
                      <a:pt x="455" y="2"/>
                    </a:lnTo>
                    <a:lnTo>
                      <a:pt x="417" y="6"/>
                    </a:lnTo>
                    <a:lnTo>
                      <a:pt x="381" y="14"/>
                    </a:lnTo>
                    <a:lnTo>
                      <a:pt x="343" y="24"/>
                    </a:lnTo>
                    <a:lnTo>
                      <a:pt x="307" y="36"/>
                    </a:lnTo>
                    <a:lnTo>
                      <a:pt x="273" y="52"/>
                    </a:lnTo>
                    <a:lnTo>
                      <a:pt x="237" y="68"/>
                    </a:lnTo>
                    <a:lnTo>
                      <a:pt x="205" y="88"/>
                    </a:lnTo>
                    <a:lnTo>
                      <a:pt x="171" y="108"/>
                    </a:lnTo>
                    <a:lnTo>
                      <a:pt x="142" y="132"/>
                    </a:lnTo>
                    <a:lnTo>
                      <a:pt x="112" y="156"/>
                    </a:lnTo>
                    <a:lnTo>
                      <a:pt x="82" y="182"/>
                    </a:lnTo>
                    <a:lnTo>
                      <a:pt x="54" y="208"/>
                    </a:lnTo>
                    <a:lnTo>
                      <a:pt x="28" y="236"/>
                    </a:lnTo>
                    <a:lnTo>
                      <a:pt x="4" y="266"/>
                    </a:lnTo>
                    <a:lnTo>
                      <a:pt x="4" y="266"/>
                    </a:lnTo>
                    <a:lnTo>
                      <a:pt x="2" y="270"/>
                    </a:lnTo>
                    <a:lnTo>
                      <a:pt x="0" y="274"/>
                    </a:lnTo>
                    <a:lnTo>
                      <a:pt x="2" y="278"/>
                    </a:lnTo>
                    <a:lnTo>
                      <a:pt x="4" y="282"/>
                    </a:lnTo>
                    <a:lnTo>
                      <a:pt x="8" y="284"/>
                    </a:lnTo>
                    <a:lnTo>
                      <a:pt x="12" y="286"/>
                    </a:lnTo>
                    <a:lnTo>
                      <a:pt x="16" y="284"/>
                    </a:lnTo>
                    <a:lnTo>
                      <a:pt x="20" y="282"/>
                    </a:lnTo>
                    <a:lnTo>
                      <a:pt x="20" y="282"/>
                    </a:lnTo>
                    <a:lnTo>
                      <a:pt x="44" y="254"/>
                    </a:lnTo>
                    <a:lnTo>
                      <a:pt x="70" y="226"/>
                    </a:lnTo>
                    <a:lnTo>
                      <a:pt x="96" y="200"/>
                    </a:lnTo>
                    <a:lnTo>
                      <a:pt x="124" y="174"/>
                    </a:lnTo>
                    <a:lnTo>
                      <a:pt x="154" y="152"/>
                    </a:lnTo>
                    <a:lnTo>
                      <a:pt x="183" y="130"/>
                    </a:lnTo>
                    <a:lnTo>
                      <a:pt x="215" y="108"/>
                    </a:lnTo>
                    <a:lnTo>
                      <a:pt x="247" y="90"/>
                    </a:lnTo>
                    <a:lnTo>
                      <a:pt x="279" y="74"/>
                    </a:lnTo>
                    <a:lnTo>
                      <a:pt x="315" y="60"/>
                    </a:lnTo>
                    <a:lnTo>
                      <a:pt x="349" y="46"/>
                    </a:lnTo>
                    <a:lnTo>
                      <a:pt x="385" y="38"/>
                    </a:lnTo>
                    <a:lnTo>
                      <a:pt x="421" y="30"/>
                    </a:lnTo>
                    <a:lnTo>
                      <a:pt x="459" y="24"/>
                    </a:lnTo>
                    <a:lnTo>
                      <a:pt x="495" y="24"/>
                    </a:lnTo>
                    <a:lnTo>
                      <a:pt x="533" y="24"/>
                    </a:lnTo>
                    <a:lnTo>
                      <a:pt x="533" y="24"/>
                    </a:lnTo>
                    <a:lnTo>
                      <a:pt x="539" y="24"/>
                    </a:lnTo>
                    <a:lnTo>
                      <a:pt x="541" y="20"/>
                    </a:lnTo>
                    <a:lnTo>
                      <a:pt x="545" y="18"/>
                    </a:lnTo>
                    <a:lnTo>
                      <a:pt x="545" y="14"/>
                    </a:lnTo>
                    <a:lnTo>
                      <a:pt x="545" y="8"/>
                    </a:lnTo>
                    <a:lnTo>
                      <a:pt x="541" y="4"/>
                    </a:lnTo>
                    <a:lnTo>
                      <a:pt x="539" y="2"/>
                    </a:lnTo>
                    <a:lnTo>
                      <a:pt x="533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FB8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8" name="Freeform 44">
                <a:extLst>
                  <a:ext uri="{FF2B5EF4-FFF2-40B4-BE49-F238E27FC236}">
                    <a16:creationId xmlns:a16="http://schemas.microsoft.com/office/drawing/2014/main" id="{73FD473D-E598-4B18-B022-D33822E35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" y="861"/>
                <a:ext cx="26" cy="24"/>
              </a:xfrm>
              <a:custGeom>
                <a:avLst/>
                <a:gdLst>
                  <a:gd name="T0" fmla="*/ 12 w 26"/>
                  <a:gd name="T1" fmla="*/ 24 h 24"/>
                  <a:gd name="T2" fmla="*/ 12 w 26"/>
                  <a:gd name="T3" fmla="*/ 24 h 24"/>
                  <a:gd name="T4" fmla="*/ 14 w 26"/>
                  <a:gd name="T5" fmla="*/ 24 h 24"/>
                  <a:gd name="T6" fmla="*/ 14 w 26"/>
                  <a:gd name="T7" fmla="*/ 24 h 24"/>
                  <a:gd name="T8" fmla="*/ 18 w 26"/>
                  <a:gd name="T9" fmla="*/ 24 h 24"/>
                  <a:gd name="T10" fmla="*/ 22 w 26"/>
                  <a:gd name="T11" fmla="*/ 20 h 24"/>
                  <a:gd name="T12" fmla="*/ 24 w 26"/>
                  <a:gd name="T13" fmla="*/ 16 h 24"/>
                  <a:gd name="T14" fmla="*/ 26 w 26"/>
                  <a:gd name="T15" fmla="*/ 12 h 24"/>
                  <a:gd name="T16" fmla="*/ 24 w 26"/>
                  <a:gd name="T17" fmla="*/ 8 h 24"/>
                  <a:gd name="T18" fmla="*/ 22 w 26"/>
                  <a:gd name="T19" fmla="*/ 4 h 24"/>
                  <a:gd name="T20" fmla="*/ 18 w 26"/>
                  <a:gd name="T21" fmla="*/ 2 h 24"/>
                  <a:gd name="T22" fmla="*/ 14 w 26"/>
                  <a:gd name="T23" fmla="*/ 0 h 24"/>
                  <a:gd name="T24" fmla="*/ 14 w 26"/>
                  <a:gd name="T25" fmla="*/ 0 h 24"/>
                  <a:gd name="T26" fmla="*/ 12 w 26"/>
                  <a:gd name="T27" fmla="*/ 0 h 24"/>
                  <a:gd name="T28" fmla="*/ 12 w 26"/>
                  <a:gd name="T29" fmla="*/ 0 h 24"/>
                  <a:gd name="T30" fmla="*/ 6 w 26"/>
                  <a:gd name="T31" fmla="*/ 2 h 24"/>
                  <a:gd name="T32" fmla="*/ 2 w 26"/>
                  <a:gd name="T33" fmla="*/ 4 h 24"/>
                  <a:gd name="T34" fmla="*/ 0 w 26"/>
                  <a:gd name="T35" fmla="*/ 8 h 24"/>
                  <a:gd name="T36" fmla="*/ 0 w 26"/>
                  <a:gd name="T37" fmla="*/ 12 h 24"/>
                  <a:gd name="T38" fmla="*/ 0 w 26"/>
                  <a:gd name="T39" fmla="*/ 16 h 24"/>
                  <a:gd name="T40" fmla="*/ 2 w 26"/>
                  <a:gd name="T41" fmla="*/ 20 h 24"/>
                  <a:gd name="T42" fmla="*/ 6 w 26"/>
                  <a:gd name="T43" fmla="*/ 24 h 24"/>
                  <a:gd name="T44" fmla="*/ 12 w 26"/>
                  <a:gd name="T45" fmla="*/ 24 h 24"/>
                  <a:gd name="T46" fmla="*/ 12 w 26"/>
                  <a:gd name="T47" fmla="*/ 24 h 24"/>
                  <a:gd name="T48" fmla="*/ 14 w 26"/>
                  <a:gd name="T49" fmla="*/ 24 h 24"/>
                  <a:gd name="T50" fmla="*/ 14 w 26"/>
                  <a:gd name="T51" fmla="*/ 24 h 24"/>
                  <a:gd name="T52" fmla="*/ 18 w 26"/>
                  <a:gd name="T53" fmla="*/ 24 h 24"/>
                  <a:gd name="T54" fmla="*/ 22 w 26"/>
                  <a:gd name="T55" fmla="*/ 20 h 24"/>
                  <a:gd name="T56" fmla="*/ 24 w 26"/>
                  <a:gd name="T57" fmla="*/ 16 h 24"/>
                  <a:gd name="T58" fmla="*/ 26 w 26"/>
                  <a:gd name="T59" fmla="*/ 12 h 24"/>
                  <a:gd name="T60" fmla="*/ 24 w 26"/>
                  <a:gd name="T61" fmla="*/ 8 h 24"/>
                  <a:gd name="T62" fmla="*/ 22 w 26"/>
                  <a:gd name="T63" fmla="*/ 4 h 24"/>
                  <a:gd name="T64" fmla="*/ 18 w 26"/>
                  <a:gd name="T65" fmla="*/ 2 h 24"/>
                  <a:gd name="T66" fmla="*/ 14 w 26"/>
                  <a:gd name="T67" fmla="*/ 0 h 24"/>
                  <a:gd name="T68" fmla="*/ 14 w 26"/>
                  <a:gd name="T69" fmla="*/ 0 h 24"/>
                  <a:gd name="T70" fmla="*/ 12 w 26"/>
                  <a:gd name="T71" fmla="*/ 0 h 24"/>
                  <a:gd name="T72" fmla="*/ 12 w 26"/>
                  <a:gd name="T73" fmla="*/ 0 h 24"/>
                  <a:gd name="T74" fmla="*/ 6 w 26"/>
                  <a:gd name="T75" fmla="*/ 2 h 24"/>
                  <a:gd name="T76" fmla="*/ 2 w 26"/>
                  <a:gd name="T77" fmla="*/ 4 h 24"/>
                  <a:gd name="T78" fmla="*/ 0 w 26"/>
                  <a:gd name="T79" fmla="*/ 8 h 24"/>
                  <a:gd name="T80" fmla="*/ 0 w 26"/>
                  <a:gd name="T81" fmla="*/ 12 h 24"/>
                  <a:gd name="T82" fmla="*/ 0 w 26"/>
                  <a:gd name="T83" fmla="*/ 16 h 24"/>
                  <a:gd name="T84" fmla="*/ 2 w 26"/>
                  <a:gd name="T85" fmla="*/ 20 h 24"/>
                  <a:gd name="T86" fmla="*/ 6 w 26"/>
                  <a:gd name="T87" fmla="*/ 24 h 24"/>
                  <a:gd name="T88" fmla="*/ 12 w 26"/>
                  <a:gd name="T89" fmla="*/ 24 h 24"/>
                  <a:gd name="T90" fmla="*/ 12 w 26"/>
                  <a:gd name="T9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9" name="Freeform 45">
                <a:extLst>
                  <a:ext uri="{FF2B5EF4-FFF2-40B4-BE49-F238E27FC236}">
                    <a16:creationId xmlns:a16="http://schemas.microsoft.com/office/drawing/2014/main" id="{B20F2E2D-3137-432E-BEDA-7FAF85F31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907"/>
                <a:ext cx="26" cy="24"/>
              </a:xfrm>
              <a:custGeom>
                <a:avLst/>
                <a:gdLst>
                  <a:gd name="T0" fmla="*/ 14 w 26"/>
                  <a:gd name="T1" fmla="*/ 0 h 24"/>
                  <a:gd name="T2" fmla="*/ 14 w 26"/>
                  <a:gd name="T3" fmla="*/ 0 h 24"/>
                  <a:gd name="T4" fmla="*/ 10 w 26"/>
                  <a:gd name="T5" fmla="*/ 0 h 24"/>
                  <a:gd name="T6" fmla="*/ 10 w 26"/>
                  <a:gd name="T7" fmla="*/ 0 h 24"/>
                  <a:gd name="T8" fmla="*/ 6 w 26"/>
                  <a:gd name="T9" fmla="*/ 0 h 24"/>
                  <a:gd name="T10" fmla="*/ 2 w 26"/>
                  <a:gd name="T11" fmla="*/ 4 h 24"/>
                  <a:gd name="T12" fmla="*/ 0 w 26"/>
                  <a:gd name="T13" fmla="*/ 8 h 24"/>
                  <a:gd name="T14" fmla="*/ 0 w 26"/>
                  <a:gd name="T15" fmla="*/ 12 h 24"/>
                  <a:gd name="T16" fmla="*/ 0 w 26"/>
                  <a:gd name="T17" fmla="*/ 12 h 24"/>
                  <a:gd name="T18" fmla="*/ 0 w 26"/>
                  <a:gd name="T19" fmla="*/ 16 h 24"/>
                  <a:gd name="T20" fmla="*/ 2 w 26"/>
                  <a:gd name="T21" fmla="*/ 20 h 24"/>
                  <a:gd name="T22" fmla="*/ 6 w 26"/>
                  <a:gd name="T23" fmla="*/ 22 h 24"/>
                  <a:gd name="T24" fmla="*/ 10 w 26"/>
                  <a:gd name="T25" fmla="*/ 24 h 24"/>
                  <a:gd name="T26" fmla="*/ 10 w 26"/>
                  <a:gd name="T27" fmla="*/ 24 h 24"/>
                  <a:gd name="T28" fmla="*/ 14 w 26"/>
                  <a:gd name="T29" fmla="*/ 24 h 24"/>
                  <a:gd name="T30" fmla="*/ 14 w 26"/>
                  <a:gd name="T31" fmla="*/ 24 h 24"/>
                  <a:gd name="T32" fmla="*/ 20 w 26"/>
                  <a:gd name="T33" fmla="*/ 22 h 24"/>
                  <a:gd name="T34" fmla="*/ 24 w 26"/>
                  <a:gd name="T35" fmla="*/ 20 h 24"/>
                  <a:gd name="T36" fmla="*/ 26 w 26"/>
                  <a:gd name="T37" fmla="*/ 16 h 24"/>
                  <a:gd name="T38" fmla="*/ 26 w 26"/>
                  <a:gd name="T39" fmla="*/ 12 h 24"/>
                  <a:gd name="T40" fmla="*/ 26 w 26"/>
                  <a:gd name="T41" fmla="*/ 12 h 24"/>
                  <a:gd name="T42" fmla="*/ 26 w 26"/>
                  <a:gd name="T43" fmla="*/ 8 h 24"/>
                  <a:gd name="T44" fmla="*/ 24 w 26"/>
                  <a:gd name="T45" fmla="*/ 4 h 24"/>
                  <a:gd name="T46" fmla="*/ 20 w 26"/>
                  <a:gd name="T47" fmla="*/ 0 h 24"/>
                  <a:gd name="T48" fmla="*/ 14 w 26"/>
                  <a:gd name="T49" fmla="*/ 0 h 24"/>
                  <a:gd name="T50" fmla="*/ 14 w 26"/>
                  <a:gd name="T5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4">
                    <a:moveTo>
                      <a:pt x="14" y="0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B8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FADCB119-8785-4017-A97D-5EB72E4F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14142">
              <a:off x="975508" y="913451"/>
              <a:ext cx="1950889" cy="1877731"/>
            </a:xfrm>
            <a:prstGeom prst="rect">
              <a:avLst/>
            </a:prstGeom>
          </p:spPr>
        </p:pic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7FBFA8B4-2003-4CE0-AEF1-E935BF65BBE9}"/>
              </a:ext>
            </a:extLst>
          </p:cNvPr>
          <p:cNvGrpSpPr/>
          <p:nvPr/>
        </p:nvGrpSpPr>
        <p:grpSpPr>
          <a:xfrm rot="20374252">
            <a:off x="8733254" y="616376"/>
            <a:ext cx="2706859" cy="1929088"/>
            <a:chOff x="9089933" y="2960048"/>
            <a:chExt cx="2706859" cy="1929088"/>
          </a:xfrm>
        </p:grpSpPr>
        <p:grpSp>
          <p:nvGrpSpPr>
            <p:cNvPr id="101" name="Group 4">
              <a:extLst>
                <a:ext uri="{FF2B5EF4-FFF2-40B4-BE49-F238E27FC236}">
                  <a16:creationId xmlns:a16="http://schemas.microsoft.com/office/drawing/2014/main" id="{1D135534-0FFA-44AC-B5FF-3F999DDB94E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714686">
              <a:off x="9151287" y="2960048"/>
              <a:ext cx="2438400" cy="1677987"/>
              <a:chOff x="547" y="551"/>
              <a:chExt cx="1536" cy="10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Freeform 5">
                <a:extLst>
                  <a:ext uri="{FF2B5EF4-FFF2-40B4-BE49-F238E27FC236}">
                    <a16:creationId xmlns:a16="http://schemas.microsoft.com/office/drawing/2014/main" id="{0C1EA60E-405C-45F0-AB50-958BF975E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" y="633"/>
                <a:ext cx="1446" cy="933"/>
              </a:xfrm>
              <a:custGeom>
                <a:avLst/>
                <a:gdLst>
                  <a:gd name="T0" fmla="*/ 1446 w 1446"/>
                  <a:gd name="T1" fmla="*/ 402 h 933"/>
                  <a:gd name="T2" fmla="*/ 1438 w 1446"/>
                  <a:gd name="T3" fmla="*/ 360 h 933"/>
                  <a:gd name="T4" fmla="*/ 1424 w 1446"/>
                  <a:gd name="T5" fmla="*/ 308 h 933"/>
                  <a:gd name="T6" fmla="*/ 1392 w 1446"/>
                  <a:gd name="T7" fmla="*/ 246 h 933"/>
                  <a:gd name="T8" fmla="*/ 1370 w 1446"/>
                  <a:gd name="T9" fmla="*/ 214 h 933"/>
                  <a:gd name="T10" fmla="*/ 1322 w 1446"/>
                  <a:gd name="T11" fmla="*/ 162 h 933"/>
                  <a:gd name="T12" fmla="*/ 1268 w 1446"/>
                  <a:gd name="T13" fmla="*/ 118 h 933"/>
                  <a:gd name="T14" fmla="*/ 1210 w 1446"/>
                  <a:gd name="T15" fmla="*/ 84 h 933"/>
                  <a:gd name="T16" fmla="*/ 1149 w 1446"/>
                  <a:gd name="T17" fmla="*/ 56 h 933"/>
                  <a:gd name="T18" fmla="*/ 1085 w 1446"/>
                  <a:gd name="T19" fmla="*/ 36 h 933"/>
                  <a:gd name="T20" fmla="*/ 1021 w 1446"/>
                  <a:gd name="T21" fmla="*/ 20 h 933"/>
                  <a:gd name="T22" fmla="*/ 899 w 1446"/>
                  <a:gd name="T23" fmla="*/ 4 h 933"/>
                  <a:gd name="T24" fmla="*/ 843 w 1446"/>
                  <a:gd name="T25" fmla="*/ 2 h 933"/>
                  <a:gd name="T26" fmla="*/ 741 w 1446"/>
                  <a:gd name="T27" fmla="*/ 2 h 933"/>
                  <a:gd name="T28" fmla="*/ 651 w 1446"/>
                  <a:gd name="T29" fmla="*/ 12 h 933"/>
                  <a:gd name="T30" fmla="*/ 571 w 1446"/>
                  <a:gd name="T31" fmla="*/ 30 h 933"/>
                  <a:gd name="T32" fmla="*/ 503 w 1446"/>
                  <a:gd name="T33" fmla="*/ 52 h 933"/>
                  <a:gd name="T34" fmla="*/ 443 w 1446"/>
                  <a:gd name="T35" fmla="*/ 78 h 933"/>
                  <a:gd name="T36" fmla="*/ 393 w 1446"/>
                  <a:gd name="T37" fmla="*/ 106 h 933"/>
                  <a:gd name="T38" fmla="*/ 354 w 1446"/>
                  <a:gd name="T39" fmla="*/ 136 h 933"/>
                  <a:gd name="T40" fmla="*/ 336 w 1446"/>
                  <a:gd name="T41" fmla="*/ 152 h 933"/>
                  <a:gd name="T42" fmla="*/ 286 w 1446"/>
                  <a:gd name="T43" fmla="*/ 204 h 933"/>
                  <a:gd name="T44" fmla="*/ 250 w 1446"/>
                  <a:gd name="T45" fmla="*/ 256 h 933"/>
                  <a:gd name="T46" fmla="*/ 228 w 1446"/>
                  <a:gd name="T47" fmla="*/ 298 h 933"/>
                  <a:gd name="T48" fmla="*/ 0 w 1446"/>
                  <a:gd name="T49" fmla="*/ 583 h 933"/>
                  <a:gd name="T50" fmla="*/ 202 w 1446"/>
                  <a:gd name="T51" fmla="*/ 571 h 933"/>
                  <a:gd name="T52" fmla="*/ 240 w 1446"/>
                  <a:gd name="T53" fmla="*/ 657 h 933"/>
                  <a:gd name="T54" fmla="*/ 294 w 1446"/>
                  <a:gd name="T55" fmla="*/ 733 h 933"/>
                  <a:gd name="T56" fmla="*/ 362 w 1446"/>
                  <a:gd name="T57" fmla="*/ 797 h 933"/>
                  <a:gd name="T58" fmla="*/ 441 w 1446"/>
                  <a:gd name="T59" fmla="*/ 849 h 933"/>
                  <a:gd name="T60" fmla="*/ 481 w 1446"/>
                  <a:gd name="T61" fmla="*/ 869 h 933"/>
                  <a:gd name="T62" fmla="*/ 519 w 1446"/>
                  <a:gd name="T63" fmla="*/ 883 h 933"/>
                  <a:gd name="T64" fmla="*/ 587 w 1446"/>
                  <a:gd name="T65" fmla="*/ 901 h 933"/>
                  <a:gd name="T66" fmla="*/ 623 w 1446"/>
                  <a:gd name="T67" fmla="*/ 907 h 933"/>
                  <a:gd name="T68" fmla="*/ 731 w 1446"/>
                  <a:gd name="T69" fmla="*/ 925 h 933"/>
                  <a:gd name="T70" fmla="*/ 833 w 1446"/>
                  <a:gd name="T71" fmla="*/ 933 h 933"/>
                  <a:gd name="T72" fmla="*/ 927 w 1446"/>
                  <a:gd name="T73" fmla="*/ 933 h 933"/>
                  <a:gd name="T74" fmla="*/ 1013 w 1446"/>
                  <a:gd name="T75" fmla="*/ 923 h 933"/>
                  <a:gd name="T76" fmla="*/ 1093 w 1446"/>
                  <a:gd name="T77" fmla="*/ 907 h 933"/>
                  <a:gd name="T78" fmla="*/ 1164 w 1446"/>
                  <a:gd name="T79" fmla="*/ 881 h 933"/>
                  <a:gd name="T80" fmla="*/ 1228 w 1446"/>
                  <a:gd name="T81" fmla="*/ 845 h 933"/>
                  <a:gd name="T82" fmla="*/ 1286 w 1446"/>
                  <a:gd name="T83" fmla="*/ 803 h 933"/>
                  <a:gd name="T84" fmla="*/ 1316 w 1446"/>
                  <a:gd name="T85" fmla="*/ 773 h 933"/>
                  <a:gd name="T86" fmla="*/ 1364 w 1446"/>
                  <a:gd name="T87" fmla="*/ 711 h 933"/>
                  <a:gd name="T88" fmla="*/ 1400 w 1446"/>
                  <a:gd name="T89" fmla="*/ 645 h 933"/>
                  <a:gd name="T90" fmla="*/ 1422 w 1446"/>
                  <a:gd name="T91" fmla="*/ 583 h 933"/>
                  <a:gd name="T92" fmla="*/ 1436 w 1446"/>
                  <a:gd name="T93" fmla="*/ 523 h 933"/>
                  <a:gd name="T94" fmla="*/ 1446 w 1446"/>
                  <a:gd name="T95" fmla="*/ 451 h 933"/>
                  <a:gd name="T96" fmla="*/ 1446 w 1446"/>
                  <a:gd name="T97" fmla="*/ 402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6" h="933">
                    <a:moveTo>
                      <a:pt x="1446" y="402"/>
                    </a:moveTo>
                    <a:lnTo>
                      <a:pt x="1446" y="402"/>
                    </a:lnTo>
                    <a:lnTo>
                      <a:pt x="1442" y="380"/>
                    </a:lnTo>
                    <a:lnTo>
                      <a:pt x="1438" y="360"/>
                    </a:lnTo>
                    <a:lnTo>
                      <a:pt x="1432" y="336"/>
                    </a:lnTo>
                    <a:lnTo>
                      <a:pt x="1424" y="308"/>
                    </a:lnTo>
                    <a:lnTo>
                      <a:pt x="1410" y="278"/>
                    </a:lnTo>
                    <a:lnTo>
                      <a:pt x="1392" y="246"/>
                    </a:lnTo>
                    <a:lnTo>
                      <a:pt x="1370" y="214"/>
                    </a:lnTo>
                    <a:lnTo>
                      <a:pt x="1370" y="214"/>
                    </a:lnTo>
                    <a:lnTo>
                      <a:pt x="1348" y="186"/>
                    </a:lnTo>
                    <a:lnTo>
                      <a:pt x="1322" y="162"/>
                    </a:lnTo>
                    <a:lnTo>
                      <a:pt x="1296" y="138"/>
                    </a:lnTo>
                    <a:lnTo>
                      <a:pt x="1268" y="118"/>
                    </a:lnTo>
                    <a:lnTo>
                      <a:pt x="1240" y="100"/>
                    </a:lnTo>
                    <a:lnTo>
                      <a:pt x="1210" y="84"/>
                    </a:lnTo>
                    <a:lnTo>
                      <a:pt x="1178" y="68"/>
                    </a:lnTo>
                    <a:lnTo>
                      <a:pt x="1149" y="56"/>
                    </a:lnTo>
                    <a:lnTo>
                      <a:pt x="1117" y="44"/>
                    </a:lnTo>
                    <a:lnTo>
                      <a:pt x="1085" y="36"/>
                    </a:lnTo>
                    <a:lnTo>
                      <a:pt x="1053" y="28"/>
                    </a:lnTo>
                    <a:lnTo>
                      <a:pt x="1021" y="20"/>
                    </a:lnTo>
                    <a:lnTo>
                      <a:pt x="959" y="10"/>
                    </a:lnTo>
                    <a:lnTo>
                      <a:pt x="899" y="4"/>
                    </a:lnTo>
                    <a:lnTo>
                      <a:pt x="899" y="4"/>
                    </a:lnTo>
                    <a:lnTo>
                      <a:pt x="843" y="2"/>
                    </a:lnTo>
                    <a:lnTo>
                      <a:pt x="791" y="0"/>
                    </a:lnTo>
                    <a:lnTo>
                      <a:pt x="741" y="2"/>
                    </a:lnTo>
                    <a:lnTo>
                      <a:pt x="695" y="6"/>
                    </a:lnTo>
                    <a:lnTo>
                      <a:pt x="651" y="12"/>
                    </a:lnTo>
                    <a:lnTo>
                      <a:pt x="609" y="20"/>
                    </a:lnTo>
                    <a:lnTo>
                      <a:pt x="571" y="30"/>
                    </a:lnTo>
                    <a:lnTo>
                      <a:pt x="535" y="40"/>
                    </a:lnTo>
                    <a:lnTo>
                      <a:pt x="503" y="52"/>
                    </a:lnTo>
                    <a:lnTo>
                      <a:pt x="471" y="64"/>
                    </a:lnTo>
                    <a:lnTo>
                      <a:pt x="443" y="78"/>
                    </a:lnTo>
                    <a:lnTo>
                      <a:pt x="417" y="92"/>
                    </a:lnTo>
                    <a:lnTo>
                      <a:pt x="393" y="106"/>
                    </a:lnTo>
                    <a:lnTo>
                      <a:pt x="374" y="122"/>
                    </a:lnTo>
                    <a:lnTo>
                      <a:pt x="354" y="136"/>
                    </a:lnTo>
                    <a:lnTo>
                      <a:pt x="336" y="152"/>
                    </a:lnTo>
                    <a:lnTo>
                      <a:pt x="336" y="152"/>
                    </a:lnTo>
                    <a:lnTo>
                      <a:pt x="308" y="178"/>
                    </a:lnTo>
                    <a:lnTo>
                      <a:pt x="286" y="204"/>
                    </a:lnTo>
                    <a:lnTo>
                      <a:pt x="266" y="232"/>
                    </a:lnTo>
                    <a:lnTo>
                      <a:pt x="250" y="256"/>
                    </a:lnTo>
                    <a:lnTo>
                      <a:pt x="238" y="278"/>
                    </a:lnTo>
                    <a:lnTo>
                      <a:pt x="228" y="298"/>
                    </a:lnTo>
                    <a:lnTo>
                      <a:pt x="218" y="330"/>
                    </a:lnTo>
                    <a:lnTo>
                      <a:pt x="0" y="583"/>
                    </a:lnTo>
                    <a:lnTo>
                      <a:pt x="202" y="571"/>
                    </a:lnTo>
                    <a:lnTo>
                      <a:pt x="202" y="571"/>
                    </a:lnTo>
                    <a:lnTo>
                      <a:pt x="220" y="615"/>
                    </a:lnTo>
                    <a:lnTo>
                      <a:pt x="240" y="657"/>
                    </a:lnTo>
                    <a:lnTo>
                      <a:pt x="266" y="697"/>
                    </a:lnTo>
                    <a:lnTo>
                      <a:pt x="294" y="733"/>
                    </a:lnTo>
                    <a:lnTo>
                      <a:pt x="326" y="767"/>
                    </a:lnTo>
                    <a:lnTo>
                      <a:pt x="362" y="797"/>
                    </a:lnTo>
                    <a:lnTo>
                      <a:pt x="399" y="825"/>
                    </a:lnTo>
                    <a:lnTo>
                      <a:pt x="441" y="849"/>
                    </a:lnTo>
                    <a:lnTo>
                      <a:pt x="441" y="849"/>
                    </a:lnTo>
                    <a:lnTo>
                      <a:pt x="481" y="869"/>
                    </a:lnTo>
                    <a:lnTo>
                      <a:pt x="519" y="883"/>
                    </a:lnTo>
                    <a:lnTo>
                      <a:pt x="519" y="883"/>
                    </a:lnTo>
                    <a:lnTo>
                      <a:pt x="555" y="893"/>
                    </a:lnTo>
                    <a:lnTo>
                      <a:pt x="587" y="901"/>
                    </a:lnTo>
                    <a:lnTo>
                      <a:pt x="623" y="907"/>
                    </a:lnTo>
                    <a:lnTo>
                      <a:pt x="623" y="907"/>
                    </a:lnTo>
                    <a:lnTo>
                      <a:pt x="679" y="917"/>
                    </a:lnTo>
                    <a:lnTo>
                      <a:pt x="731" y="925"/>
                    </a:lnTo>
                    <a:lnTo>
                      <a:pt x="783" y="929"/>
                    </a:lnTo>
                    <a:lnTo>
                      <a:pt x="833" y="933"/>
                    </a:lnTo>
                    <a:lnTo>
                      <a:pt x="881" y="933"/>
                    </a:lnTo>
                    <a:lnTo>
                      <a:pt x="927" y="933"/>
                    </a:lnTo>
                    <a:lnTo>
                      <a:pt x="971" y="929"/>
                    </a:lnTo>
                    <a:lnTo>
                      <a:pt x="1013" y="923"/>
                    </a:lnTo>
                    <a:lnTo>
                      <a:pt x="1055" y="917"/>
                    </a:lnTo>
                    <a:lnTo>
                      <a:pt x="1093" y="907"/>
                    </a:lnTo>
                    <a:lnTo>
                      <a:pt x="1129" y="895"/>
                    </a:lnTo>
                    <a:lnTo>
                      <a:pt x="1164" y="881"/>
                    </a:lnTo>
                    <a:lnTo>
                      <a:pt x="1198" y="865"/>
                    </a:lnTo>
                    <a:lnTo>
                      <a:pt x="1228" y="845"/>
                    </a:lnTo>
                    <a:lnTo>
                      <a:pt x="1258" y="825"/>
                    </a:lnTo>
                    <a:lnTo>
                      <a:pt x="1286" y="803"/>
                    </a:lnTo>
                    <a:lnTo>
                      <a:pt x="1286" y="803"/>
                    </a:lnTo>
                    <a:lnTo>
                      <a:pt x="1316" y="773"/>
                    </a:lnTo>
                    <a:lnTo>
                      <a:pt x="1342" y="743"/>
                    </a:lnTo>
                    <a:lnTo>
                      <a:pt x="1364" y="711"/>
                    </a:lnTo>
                    <a:lnTo>
                      <a:pt x="1384" y="677"/>
                    </a:lnTo>
                    <a:lnTo>
                      <a:pt x="1400" y="645"/>
                    </a:lnTo>
                    <a:lnTo>
                      <a:pt x="1412" y="613"/>
                    </a:lnTo>
                    <a:lnTo>
                      <a:pt x="1422" y="583"/>
                    </a:lnTo>
                    <a:lnTo>
                      <a:pt x="1430" y="551"/>
                    </a:lnTo>
                    <a:lnTo>
                      <a:pt x="1436" y="523"/>
                    </a:lnTo>
                    <a:lnTo>
                      <a:pt x="1440" y="497"/>
                    </a:lnTo>
                    <a:lnTo>
                      <a:pt x="1446" y="451"/>
                    </a:lnTo>
                    <a:lnTo>
                      <a:pt x="1446" y="420"/>
                    </a:lnTo>
                    <a:lnTo>
                      <a:pt x="1446" y="402"/>
                    </a:lnTo>
                    <a:lnTo>
                      <a:pt x="1446" y="4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id="{C844F76D-6B5E-4D9E-8663-31AE7726D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683"/>
                <a:ext cx="1286" cy="835"/>
              </a:xfrm>
              <a:custGeom>
                <a:avLst/>
                <a:gdLst>
                  <a:gd name="T0" fmla="*/ 150 w 1286"/>
                  <a:gd name="T1" fmla="*/ 302 h 835"/>
                  <a:gd name="T2" fmla="*/ 160 w 1286"/>
                  <a:gd name="T3" fmla="*/ 272 h 835"/>
                  <a:gd name="T4" fmla="*/ 184 w 1286"/>
                  <a:gd name="T5" fmla="*/ 224 h 835"/>
                  <a:gd name="T6" fmla="*/ 226 w 1286"/>
                  <a:gd name="T7" fmla="*/ 168 h 835"/>
                  <a:gd name="T8" fmla="*/ 273 w 1286"/>
                  <a:gd name="T9" fmla="*/ 122 h 835"/>
                  <a:gd name="T10" fmla="*/ 313 w 1286"/>
                  <a:gd name="T11" fmla="*/ 94 h 835"/>
                  <a:gd name="T12" fmla="*/ 361 w 1286"/>
                  <a:gd name="T13" fmla="*/ 66 h 835"/>
                  <a:gd name="T14" fmla="*/ 417 w 1286"/>
                  <a:gd name="T15" fmla="*/ 42 h 835"/>
                  <a:gd name="T16" fmla="*/ 481 w 1286"/>
                  <a:gd name="T17" fmla="*/ 24 h 835"/>
                  <a:gd name="T18" fmla="*/ 555 w 1286"/>
                  <a:gd name="T19" fmla="*/ 8 h 835"/>
                  <a:gd name="T20" fmla="*/ 639 w 1286"/>
                  <a:gd name="T21" fmla="*/ 0 h 835"/>
                  <a:gd name="T22" fmla="*/ 733 w 1286"/>
                  <a:gd name="T23" fmla="*/ 0 h 835"/>
                  <a:gd name="T24" fmla="*/ 783 w 1286"/>
                  <a:gd name="T25" fmla="*/ 2 h 835"/>
                  <a:gd name="T26" fmla="*/ 871 w 1286"/>
                  <a:gd name="T27" fmla="*/ 12 h 835"/>
                  <a:gd name="T28" fmla="*/ 947 w 1286"/>
                  <a:gd name="T29" fmla="*/ 28 h 835"/>
                  <a:gd name="T30" fmla="*/ 1013 w 1286"/>
                  <a:gd name="T31" fmla="*/ 48 h 835"/>
                  <a:gd name="T32" fmla="*/ 1070 w 1286"/>
                  <a:gd name="T33" fmla="*/ 74 h 835"/>
                  <a:gd name="T34" fmla="*/ 1118 w 1286"/>
                  <a:gd name="T35" fmla="*/ 100 h 835"/>
                  <a:gd name="T36" fmla="*/ 1160 w 1286"/>
                  <a:gd name="T37" fmla="*/ 130 h 835"/>
                  <a:gd name="T38" fmla="*/ 1192 w 1286"/>
                  <a:gd name="T39" fmla="*/ 162 h 835"/>
                  <a:gd name="T40" fmla="*/ 1220 w 1286"/>
                  <a:gd name="T41" fmla="*/ 192 h 835"/>
                  <a:gd name="T42" fmla="*/ 1256 w 1286"/>
                  <a:gd name="T43" fmla="*/ 254 h 835"/>
                  <a:gd name="T44" fmla="*/ 1276 w 1286"/>
                  <a:gd name="T45" fmla="*/ 306 h 835"/>
                  <a:gd name="T46" fmla="*/ 1284 w 1286"/>
                  <a:gd name="T47" fmla="*/ 342 h 835"/>
                  <a:gd name="T48" fmla="*/ 1284 w 1286"/>
                  <a:gd name="T49" fmla="*/ 356 h 835"/>
                  <a:gd name="T50" fmla="*/ 1284 w 1286"/>
                  <a:gd name="T51" fmla="*/ 411 h 835"/>
                  <a:gd name="T52" fmla="*/ 1270 w 1286"/>
                  <a:gd name="T53" fmla="*/ 493 h 835"/>
                  <a:gd name="T54" fmla="*/ 1256 w 1286"/>
                  <a:gd name="T55" fmla="*/ 541 h 835"/>
                  <a:gd name="T56" fmla="*/ 1236 w 1286"/>
                  <a:gd name="T57" fmla="*/ 591 h 835"/>
                  <a:gd name="T58" fmla="*/ 1206 w 1286"/>
                  <a:gd name="T59" fmla="*/ 641 h 835"/>
                  <a:gd name="T60" fmla="*/ 1168 w 1286"/>
                  <a:gd name="T61" fmla="*/ 691 h 835"/>
                  <a:gd name="T62" fmla="*/ 1118 w 1286"/>
                  <a:gd name="T63" fmla="*/ 735 h 835"/>
                  <a:gd name="T64" fmla="*/ 1056 w 1286"/>
                  <a:gd name="T65" fmla="*/ 775 h 835"/>
                  <a:gd name="T66" fmla="*/ 983 w 1286"/>
                  <a:gd name="T67" fmla="*/ 805 h 835"/>
                  <a:gd name="T68" fmla="*/ 893 w 1286"/>
                  <a:gd name="T69" fmla="*/ 827 h 835"/>
                  <a:gd name="T70" fmla="*/ 785 w 1286"/>
                  <a:gd name="T71" fmla="*/ 835 h 835"/>
                  <a:gd name="T72" fmla="*/ 661 w 1286"/>
                  <a:gd name="T73" fmla="*/ 829 h 835"/>
                  <a:gd name="T74" fmla="*/ 519 w 1286"/>
                  <a:gd name="T75" fmla="*/ 809 h 835"/>
                  <a:gd name="T76" fmla="*/ 505 w 1286"/>
                  <a:gd name="T77" fmla="*/ 807 h 835"/>
                  <a:gd name="T78" fmla="*/ 443 w 1286"/>
                  <a:gd name="T79" fmla="*/ 793 h 835"/>
                  <a:gd name="T80" fmla="*/ 385 w 1286"/>
                  <a:gd name="T81" fmla="*/ 771 h 835"/>
                  <a:gd name="T82" fmla="*/ 319 w 1286"/>
                  <a:gd name="T83" fmla="*/ 737 h 835"/>
                  <a:gd name="T84" fmla="*/ 252 w 1286"/>
                  <a:gd name="T85" fmla="*/ 687 h 835"/>
                  <a:gd name="T86" fmla="*/ 222 w 1286"/>
                  <a:gd name="T87" fmla="*/ 655 h 835"/>
                  <a:gd name="T88" fmla="*/ 192 w 1286"/>
                  <a:gd name="T89" fmla="*/ 617 h 835"/>
                  <a:gd name="T90" fmla="*/ 166 w 1286"/>
                  <a:gd name="T91" fmla="*/ 575 h 835"/>
                  <a:gd name="T92" fmla="*/ 144 w 1286"/>
                  <a:gd name="T93" fmla="*/ 525 h 835"/>
                  <a:gd name="T94" fmla="*/ 126 w 1286"/>
                  <a:gd name="T95" fmla="*/ 469 h 835"/>
                  <a:gd name="T96" fmla="*/ 150 w 1286"/>
                  <a:gd name="T97" fmla="*/ 302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86" h="835">
                    <a:moveTo>
                      <a:pt x="150" y="302"/>
                    </a:moveTo>
                    <a:lnTo>
                      <a:pt x="150" y="302"/>
                    </a:lnTo>
                    <a:lnTo>
                      <a:pt x="154" y="288"/>
                    </a:lnTo>
                    <a:lnTo>
                      <a:pt x="160" y="272"/>
                    </a:lnTo>
                    <a:lnTo>
                      <a:pt x="170" y="250"/>
                    </a:lnTo>
                    <a:lnTo>
                      <a:pt x="184" y="224"/>
                    </a:lnTo>
                    <a:lnTo>
                      <a:pt x="202" y="196"/>
                    </a:lnTo>
                    <a:lnTo>
                      <a:pt x="226" y="168"/>
                    </a:lnTo>
                    <a:lnTo>
                      <a:pt x="256" y="138"/>
                    </a:lnTo>
                    <a:lnTo>
                      <a:pt x="273" y="122"/>
                    </a:lnTo>
                    <a:lnTo>
                      <a:pt x="293" y="108"/>
                    </a:lnTo>
                    <a:lnTo>
                      <a:pt x="313" y="94"/>
                    </a:lnTo>
                    <a:lnTo>
                      <a:pt x="337" y="80"/>
                    </a:lnTo>
                    <a:lnTo>
                      <a:pt x="361" y="66"/>
                    </a:lnTo>
                    <a:lnTo>
                      <a:pt x="387" y="54"/>
                    </a:lnTo>
                    <a:lnTo>
                      <a:pt x="417" y="42"/>
                    </a:lnTo>
                    <a:lnTo>
                      <a:pt x="447" y="32"/>
                    </a:lnTo>
                    <a:lnTo>
                      <a:pt x="481" y="24"/>
                    </a:lnTo>
                    <a:lnTo>
                      <a:pt x="517" y="16"/>
                    </a:lnTo>
                    <a:lnTo>
                      <a:pt x="555" y="8"/>
                    </a:lnTo>
                    <a:lnTo>
                      <a:pt x="595" y="4"/>
                    </a:lnTo>
                    <a:lnTo>
                      <a:pt x="639" y="0"/>
                    </a:lnTo>
                    <a:lnTo>
                      <a:pt x="685" y="0"/>
                    </a:lnTo>
                    <a:lnTo>
                      <a:pt x="733" y="0"/>
                    </a:lnTo>
                    <a:lnTo>
                      <a:pt x="783" y="2"/>
                    </a:lnTo>
                    <a:lnTo>
                      <a:pt x="783" y="2"/>
                    </a:lnTo>
                    <a:lnTo>
                      <a:pt x="829" y="8"/>
                    </a:lnTo>
                    <a:lnTo>
                      <a:pt x="871" y="12"/>
                    </a:lnTo>
                    <a:lnTo>
                      <a:pt x="911" y="20"/>
                    </a:lnTo>
                    <a:lnTo>
                      <a:pt x="947" y="28"/>
                    </a:lnTo>
                    <a:lnTo>
                      <a:pt x="981" y="38"/>
                    </a:lnTo>
                    <a:lnTo>
                      <a:pt x="1013" y="48"/>
                    </a:lnTo>
                    <a:lnTo>
                      <a:pt x="1042" y="60"/>
                    </a:lnTo>
                    <a:lnTo>
                      <a:pt x="1070" y="74"/>
                    </a:lnTo>
                    <a:lnTo>
                      <a:pt x="1096" y="86"/>
                    </a:lnTo>
                    <a:lnTo>
                      <a:pt x="1118" y="100"/>
                    </a:lnTo>
                    <a:lnTo>
                      <a:pt x="1140" y="116"/>
                    </a:lnTo>
                    <a:lnTo>
                      <a:pt x="1160" y="130"/>
                    </a:lnTo>
                    <a:lnTo>
                      <a:pt x="1176" y="146"/>
                    </a:lnTo>
                    <a:lnTo>
                      <a:pt x="1192" y="162"/>
                    </a:lnTo>
                    <a:lnTo>
                      <a:pt x="1206" y="178"/>
                    </a:lnTo>
                    <a:lnTo>
                      <a:pt x="1220" y="192"/>
                    </a:lnTo>
                    <a:lnTo>
                      <a:pt x="1240" y="224"/>
                    </a:lnTo>
                    <a:lnTo>
                      <a:pt x="1256" y="254"/>
                    </a:lnTo>
                    <a:lnTo>
                      <a:pt x="1268" y="282"/>
                    </a:lnTo>
                    <a:lnTo>
                      <a:pt x="1276" y="306"/>
                    </a:lnTo>
                    <a:lnTo>
                      <a:pt x="1280" y="326"/>
                    </a:lnTo>
                    <a:lnTo>
                      <a:pt x="1284" y="342"/>
                    </a:lnTo>
                    <a:lnTo>
                      <a:pt x="1284" y="356"/>
                    </a:lnTo>
                    <a:lnTo>
                      <a:pt x="1284" y="356"/>
                    </a:lnTo>
                    <a:lnTo>
                      <a:pt x="1286" y="382"/>
                    </a:lnTo>
                    <a:lnTo>
                      <a:pt x="1284" y="411"/>
                    </a:lnTo>
                    <a:lnTo>
                      <a:pt x="1280" y="447"/>
                    </a:lnTo>
                    <a:lnTo>
                      <a:pt x="1270" y="493"/>
                    </a:lnTo>
                    <a:lnTo>
                      <a:pt x="1264" y="515"/>
                    </a:lnTo>
                    <a:lnTo>
                      <a:pt x="1256" y="541"/>
                    </a:lnTo>
                    <a:lnTo>
                      <a:pt x="1248" y="565"/>
                    </a:lnTo>
                    <a:lnTo>
                      <a:pt x="1236" y="591"/>
                    </a:lnTo>
                    <a:lnTo>
                      <a:pt x="1222" y="617"/>
                    </a:lnTo>
                    <a:lnTo>
                      <a:pt x="1206" y="641"/>
                    </a:lnTo>
                    <a:lnTo>
                      <a:pt x="1188" y="667"/>
                    </a:lnTo>
                    <a:lnTo>
                      <a:pt x="1168" y="691"/>
                    </a:lnTo>
                    <a:lnTo>
                      <a:pt x="1144" y="713"/>
                    </a:lnTo>
                    <a:lnTo>
                      <a:pt x="1118" y="735"/>
                    </a:lnTo>
                    <a:lnTo>
                      <a:pt x="1090" y="755"/>
                    </a:lnTo>
                    <a:lnTo>
                      <a:pt x="1056" y="775"/>
                    </a:lnTo>
                    <a:lnTo>
                      <a:pt x="1021" y="791"/>
                    </a:lnTo>
                    <a:lnTo>
                      <a:pt x="983" y="805"/>
                    </a:lnTo>
                    <a:lnTo>
                      <a:pt x="939" y="817"/>
                    </a:lnTo>
                    <a:lnTo>
                      <a:pt x="893" y="827"/>
                    </a:lnTo>
                    <a:lnTo>
                      <a:pt x="841" y="833"/>
                    </a:lnTo>
                    <a:lnTo>
                      <a:pt x="785" y="835"/>
                    </a:lnTo>
                    <a:lnTo>
                      <a:pt x="727" y="835"/>
                    </a:lnTo>
                    <a:lnTo>
                      <a:pt x="661" y="829"/>
                    </a:lnTo>
                    <a:lnTo>
                      <a:pt x="593" y="821"/>
                    </a:lnTo>
                    <a:lnTo>
                      <a:pt x="519" y="809"/>
                    </a:lnTo>
                    <a:lnTo>
                      <a:pt x="519" y="809"/>
                    </a:lnTo>
                    <a:lnTo>
                      <a:pt x="505" y="807"/>
                    </a:lnTo>
                    <a:lnTo>
                      <a:pt x="469" y="799"/>
                    </a:lnTo>
                    <a:lnTo>
                      <a:pt x="443" y="793"/>
                    </a:lnTo>
                    <a:lnTo>
                      <a:pt x="415" y="783"/>
                    </a:lnTo>
                    <a:lnTo>
                      <a:pt x="385" y="771"/>
                    </a:lnTo>
                    <a:lnTo>
                      <a:pt x="353" y="757"/>
                    </a:lnTo>
                    <a:lnTo>
                      <a:pt x="319" y="737"/>
                    </a:lnTo>
                    <a:lnTo>
                      <a:pt x="285" y="715"/>
                    </a:lnTo>
                    <a:lnTo>
                      <a:pt x="252" y="687"/>
                    </a:lnTo>
                    <a:lnTo>
                      <a:pt x="236" y="671"/>
                    </a:lnTo>
                    <a:lnTo>
                      <a:pt x="222" y="655"/>
                    </a:lnTo>
                    <a:lnTo>
                      <a:pt x="206" y="637"/>
                    </a:lnTo>
                    <a:lnTo>
                      <a:pt x="192" y="617"/>
                    </a:lnTo>
                    <a:lnTo>
                      <a:pt x="178" y="597"/>
                    </a:lnTo>
                    <a:lnTo>
                      <a:pt x="166" y="575"/>
                    </a:lnTo>
                    <a:lnTo>
                      <a:pt x="154" y="551"/>
                    </a:lnTo>
                    <a:lnTo>
                      <a:pt x="144" y="525"/>
                    </a:lnTo>
                    <a:lnTo>
                      <a:pt x="134" y="499"/>
                    </a:lnTo>
                    <a:lnTo>
                      <a:pt x="126" y="469"/>
                    </a:lnTo>
                    <a:lnTo>
                      <a:pt x="0" y="477"/>
                    </a:lnTo>
                    <a:lnTo>
                      <a:pt x="150" y="302"/>
                    </a:lnTo>
                    <a:close/>
                  </a:path>
                </a:pathLst>
              </a:custGeom>
              <a:solidFill>
                <a:srgbClr val="40C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5" name="Freeform 7">
                <a:extLst>
                  <a:ext uri="{FF2B5EF4-FFF2-40B4-BE49-F238E27FC236}">
                    <a16:creationId xmlns:a16="http://schemas.microsoft.com/office/drawing/2014/main" id="{8375225F-CED1-431A-9322-77E38457E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865"/>
                <a:ext cx="88" cy="166"/>
              </a:xfrm>
              <a:custGeom>
                <a:avLst/>
                <a:gdLst>
                  <a:gd name="T0" fmla="*/ 88 w 88"/>
                  <a:gd name="T1" fmla="*/ 162 h 166"/>
                  <a:gd name="T2" fmla="*/ 88 w 88"/>
                  <a:gd name="T3" fmla="*/ 162 h 166"/>
                  <a:gd name="T4" fmla="*/ 86 w 88"/>
                  <a:gd name="T5" fmla="*/ 138 h 166"/>
                  <a:gd name="T6" fmla="*/ 80 w 88"/>
                  <a:gd name="T7" fmla="*/ 116 h 166"/>
                  <a:gd name="T8" fmla="*/ 72 w 88"/>
                  <a:gd name="T9" fmla="*/ 96 h 166"/>
                  <a:gd name="T10" fmla="*/ 62 w 88"/>
                  <a:gd name="T11" fmla="*/ 76 h 166"/>
                  <a:gd name="T12" fmla="*/ 50 w 88"/>
                  <a:gd name="T13" fmla="*/ 56 h 166"/>
                  <a:gd name="T14" fmla="*/ 38 w 88"/>
                  <a:gd name="T15" fmla="*/ 38 h 166"/>
                  <a:gd name="T16" fmla="*/ 8 w 88"/>
                  <a:gd name="T17" fmla="*/ 2 h 166"/>
                  <a:gd name="T18" fmla="*/ 8 w 88"/>
                  <a:gd name="T19" fmla="*/ 2 h 166"/>
                  <a:gd name="T20" fmla="*/ 4 w 88"/>
                  <a:gd name="T21" fmla="*/ 0 h 166"/>
                  <a:gd name="T22" fmla="*/ 2 w 88"/>
                  <a:gd name="T23" fmla="*/ 2 h 166"/>
                  <a:gd name="T24" fmla="*/ 0 w 88"/>
                  <a:gd name="T25" fmla="*/ 6 h 166"/>
                  <a:gd name="T26" fmla="*/ 2 w 88"/>
                  <a:gd name="T27" fmla="*/ 8 h 166"/>
                  <a:gd name="T28" fmla="*/ 2 w 88"/>
                  <a:gd name="T29" fmla="*/ 8 h 166"/>
                  <a:gd name="T30" fmla="*/ 30 w 88"/>
                  <a:gd name="T31" fmla="*/ 42 h 166"/>
                  <a:gd name="T32" fmla="*/ 42 w 88"/>
                  <a:gd name="T33" fmla="*/ 60 h 166"/>
                  <a:gd name="T34" fmla="*/ 54 w 88"/>
                  <a:gd name="T35" fmla="*/ 78 h 166"/>
                  <a:gd name="T36" fmla="*/ 64 w 88"/>
                  <a:gd name="T37" fmla="*/ 98 h 166"/>
                  <a:gd name="T38" fmla="*/ 70 w 88"/>
                  <a:gd name="T39" fmla="*/ 118 h 166"/>
                  <a:gd name="T40" fmla="*/ 76 w 88"/>
                  <a:gd name="T41" fmla="*/ 138 h 166"/>
                  <a:gd name="T42" fmla="*/ 80 w 88"/>
                  <a:gd name="T43" fmla="*/ 162 h 166"/>
                  <a:gd name="T44" fmla="*/ 80 w 88"/>
                  <a:gd name="T45" fmla="*/ 162 h 166"/>
                  <a:gd name="T46" fmla="*/ 82 w 88"/>
                  <a:gd name="T47" fmla="*/ 164 h 166"/>
                  <a:gd name="T48" fmla="*/ 84 w 88"/>
                  <a:gd name="T49" fmla="*/ 166 h 166"/>
                  <a:gd name="T50" fmla="*/ 88 w 88"/>
                  <a:gd name="T51" fmla="*/ 164 h 166"/>
                  <a:gd name="T52" fmla="*/ 88 w 88"/>
                  <a:gd name="T53" fmla="*/ 162 h 166"/>
                  <a:gd name="T54" fmla="*/ 88 w 88"/>
                  <a:gd name="T55" fmla="*/ 16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166">
                    <a:moveTo>
                      <a:pt x="88" y="162"/>
                    </a:moveTo>
                    <a:lnTo>
                      <a:pt x="88" y="162"/>
                    </a:lnTo>
                    <a:lnTo>
                      <a:pt x="86" y="138"/>
                    </a:lnTo>
                    <a:lnTo>
                      <a:pt x="80" y="116"/>
                    </a:lnTo>
                    <a:lnTo>
                      <a:pt x="72" y="96"/>
                    </a:lnTo>
                    <a:lnTo>
                      <a:pt x="62" y="76"/>
                    </a:lnTo>
                    <a:lnTo>
                      <a:pt x="50" y="56"/>
                    </a:lnTo>
                    <a:lnTo>
                      <a:pt x="38" y="38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0" y="42"/>
                    </a:lnTo>
                    <a:lnTo>
                      <a:pt x="42" y="60"/>
                    </a:lnTo>
                    <a:lnTo>
                      <a:pt x="54" y="78"/>
                    </a:lnTo>
                    <a:lnTo>
                      <a:pt x="64" y="98"/>
                    </a:lnTo>
                    <a:lnTo>
                      <a:pt x="70" y="118"/>
                    </a:lnTo>
                    <a:lnTo>
                      <a:pt x="76" y="138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82" y="164"/>
                    </a:lnTo>
                    <a:lnTo>
                      <a:pt x="84" y="166"/>
                    </a:lnTo>
                    <a:lnTo>
                      <a:pt x="88" y="164"/>
                    </a:lnTo>
                    <a:lnTo>
                      <a:pt x="88" y="162"/>
                    </a:lnTo>
                    <a:lnTo>
                      <a:pt x="88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6" name="Freeform 8">
                <a:extLst>
                  <a:ext uri="{FF2B5EF4-FFF2-40B4-BE49-F238E27FC236}">
                    <a16:creationId xmlns:a16="http://schemas.microsoft.com/office/drawing/2014/main" id="{1FF3A393-E737-443A-82B9-752FBD1D0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833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2 w 18"/>
                  <a:gd name="T5" fmla="*/ 8 h 18"/>
                  <a:gd name="T6" fmla="*/ 2 w 18"/>
                  <a:gd name="T7" fmla="*/ 8 h 18"/>
                  <a:gd name="T8" fmla="*/ 0 w 18"/>
                  <a:gd name="T9" fmla="*/ 12 h 18"/>
                  <a:gd name="T10" fmla="*/ 0 w 18"/>
                  <a:gd name="T11" fmla="*/ 16 h 18"/>
                  <a:gd name="T12" fmla="*/ 2 w 18"/>
                  <a:gd name="T13" fmla="*/ 18 h 18"/>
                  <a:gd name="T14" fmla="*/ 6 w 18"/>
                  <a:gd name="T15" fmla="*/ 16 h 18"/>
                  <a:gd name="T16" fmla="*/ 6 w 18"/>
                  <a:gd name="T17" fmla="*/ 16 h 18"/>
                  <a:gd name="T18" fmla="*/ 16 w 18"/>
                  <a:gd name="T19" fmla="*/ 8 h 18"/>
                  <a:gd name="T20" fmla="*/ 16 w 18"/>
                  <a:gd name="T21" fmla="*/ 8 h 18"/>
                  <a:gd name="T22" fmla="*/ 18 w 18"/>
                  <a:gd name="T23" fmla="*/ 6 h 18"/>
                  <a:gd name="T24" fmla="*/ 18 w 18"/>
                  <a:gd name="T25" fmla="*/ 2 h 18"/>
                  <a:gd name="T26" fmla="*/ 14 w 18"/>
                  <a:gd name="T27" fmla="*/ 0 h 18"/>
                  <a:gd name="T28" fmla="*/ 12 w 18"/>
                  <a:gd name="T29" fmla="*/ 0 h 18"/>
                  <a:gd name="T30" fmla="*/ 12 w 18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7" name="Freeform 9">
                <a:extLst>
                  <a:ext uri="{FF2B5EF4-FFF2-40B4-BE49-F238E27FC236}">
                    <a16:creationId xmlns:a16="http://schemas.microsoft.com/office/drawing/2014/main" id="{FF7D67F0-17EC-4D16-8CE1-B31E8197C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1" y="813"/>
                <a:ext cx="10" cy="10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2 w 10"/>
                  <a:gd name="T7" fmla="*/ 2 h 10"/>
                  <a:gd name="T8" fmla="*/ 0 w 10"/>
                  <a:gd name="T9" fmla="*/ 4 h 10"/>
                  <a:gd name="T10" fmla="*/ 0 w 10"/>
                  <a:gd name="T11" fmla="*/ 8 h 10"/>
                  <a:gd name="T12" fmla="*/ 2 w 10"/>
                  <a:gd name="T13" fmla="*/ 10 h 10"/>
                  <a:gd name="T14" fmla="*/ 6 w 10"/>
                  <a:gd name="T15" fmla="*/ 10 h 10"/>
                  <a:gd name="T16" fmla="*/ 6 w 10"/>
                  <a:gd name="T17" fmla="*/ 10 h 10"/>
                  <a:gd name="T18" fmla="*/ 8 w 10"/>
                  <a:gd name="T19" fmla="*/ 8 h 10"/>
                  <a:gd name="T20" fmla="*/ 8 w 10"/>
                  <a:gd name="T21" fmla="*/ 8 h 10"/>
                  <a:gd name="T22" fmla="*/ 10 w 10"/>
                  <a:gd name="T23" fmla="*/ 6 h 10"/>
                  <a:gd name="T24" fmla="*/ 10 w 10"/>
                  <a:gd name="T25" fmla="*/ 2 h 10"/>
                  <a:gd name="T26" fmla="*/ 8 w 10"/>
                  <a:gd name="T27" fmla="*/ 0 h 10"/>
                  <a:gd name="T28" fmla="*/ 4 w 10"/>
                  <a:gd name="T29" fmla="*/ 0 h 10"/>
                  <a:gd name="T30" fmla="*/ 4 w 10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8" name="Freeform 10">
                <a:extLst>
                  <a:ext uri="{FF2B5EF4-FFF2-40B4-BE49-F238E27FC236}">
                    <a16:creationId xmlns:a16="http://schemas.microsoft.com/office/drawing/2014/main" id="{E1CEA1AA-4752-4A18-AAB9-98C798B57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797"/>
                <a:ext cx="14" cy="14"/>
              </a:xfrm>
              <a:custGeom>
                <a:avLst/>
                <a:gdLst>
                  <a:gd name="T0" fmla="*/ 4 w 14"/>
                  <a:gd name="T1" fmla="*/ 2 h 14"/>
                  <a:gd name="T2" fmla="*/ 4 w 14"/>
                  <a:gd name="T3" fmla="*/ 2 h 14"/>
                  <a:gd name="T4" fmla="*/ 2 w 14"/>
                  <a:gd name="T5" fmla="*/ 8 h 14"/>
                  <a:gd name="T6" fmla="*/ 2 w 14"/>
                  <a:gd name="T7" fmla="*/ 8 h 14"/>
                  <a:gd name="T8" fmla="*/ 0 w 14"/>
                  <a:gd name="T9" fmla="*/ 10 h 14"/>
                  <a:gd name="T10" fmla="*/ 2 w 14"/>
                  <a:gd name="T11" fmla="*/ 14 h 14"/>
                  <a:gd name="T12" fmla="*/ 4 w 14"/>
                  <a:gd name="T13" fmla="*/ 14 h 14"/>
                  <a:gd name="T14" fmla="*/ 8 w 14"/>
                  <a:gd name="T15" fmla="*/ 14 h 14"/>
                  <a:gd name="T16" fmla="*/ 8 w 14"/>
                  <a:gd name="T17" fmla="*/ 14 h 14"/>
                  <a:gd name="T18" fmla="*/ 12 w 14"/>
                  <a:gd name="T19" fmla="*/ 10 h 14"/>
                  <a:gd name="T20" fmla="*/ 14 w 14"/>
                  <a:gd name="T21" fmla="*/ 6 h 14"/>
                  <a:gd name="T22" fmla="*/ 14 w 14"/>
                  <a:gd name="T23" fmla="*/ 6 h 14"/>
                  <a:gd name="T24" fmla="*/ 12 w 14"/>
                  <a:gd name="T25" fmla="*/ 2 h 14"/>
                  <a:gd name="T26" fmla="*/ 10 w 14"/>
                  <a:gd name="T27" fmla="*/ 0 h 14"/>
                  <a:gd name="T28" fmla="*/ 6 w 14"/>
                  <a:gd name="T29" fmla="*/ 0 h 14"/>
                  <a:gd name="T30" fmla="*/ 4 w 14"/>
                  <a:gd name="T31" fmla="*/ 2 h 14"/>
                  <a:gd name="T32" fmla="*/ 4 w 14"/>
                  <a:gd name="T3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lnTo>
                      <a:pt x="4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9" name="Freeform 11">
                <a:extLst>
                  <a:ext uri="{FF2B5EF4-FFF2-40B4-BE49-F238E27FC236}">
                    <a16:creationId xmlns:a16="http://schemas.microsoft.com/office/drawing/2014/main" id="{852AABEC-16D6-4EC8-8EF3-E0F23B7EB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" y="1262"/>
                <a:ext cx="199" cy="180"/>
              </a:xfrm>
              <a:custGeom>
                <a:avLst/>
                <a:gdLst>
                  <a:gd name="T0" fmla="*/ 197 w 199"/>
                  <a:gd name="T1" fmla="*/ 170 h 180"/>
                  <a:gd name="T2" fmla="*/ 197 w 199"/>
                  <a:gd name="T3" fmla="*/ 170 h 180"/>
                  <a:gd name="T4" fmla="*/ 165 w 199"/>
                  <a:gd name="T5" fmla="*/ 158 h 180"/>
                  <a:gd name="T6" fmla="*/ 137 w 199"/>
                  <a:gd name="T7" fmla="*/ 144 h 180"/>
                  <a:gd name="T8" fmla="*/ 109 w 199"/>
                  <a:gd name="T9" fmla="*/ 126 h 180"/>
                  <a:gd name="T10" fmla="*/ 85 w 199"/>
                  <a:gd name="T11" fmla="*/ 106 h 180"/>
                  <a:gd name="T12" fmla="*/ 61 w 199"/>
                  <a:gd name="T13" fmla="*/ 84 h 180"/>
                  <a:gd name="T14" fmla="*/ 42 w 199"/>
                  <a:gd name="T15" fmla="*/ 58 h 180"/>
                  <a:gd name="T16" fmla="*/ 24 w 199"/>
                  <a:gd name="T17" fmla="*/ 30 h 180"/>
                  <a:gd name="T18" fmla="*/ 8 w 199"/>
                  <a:gd name="T19" fmla="*/ 2 h 180"/>
                  <a:gd name="T20" fmla="*/ 8 w 199"/>
                  <a:gd name="T21" fmla="*/ 2 h 180"/>
                  <a:gd name="T22" fmla="*/ 6 w 199"/>
                  <a:gd name="T23" fmla="*/ 0 h 180"/>
                  <a:gd name="T24" fmla="*/ 2 w 199"/>
                  <a:gd name="T25" fmla="*/ 0 h 180"/>
                  <a:gd name="T26" fmla="*/ 0 w 199"/>
                  <a:gd name="T27" fmla="*/ 2 h 180"/>
                  <a:gd name="T28" fmla="*/ 0 w 199"/>
                  <a:gd name="T29" fmla="*/ 6 h 180"/>
                  <a:gd name="T30" fmla="*/ 0 w 199"/>
                  <a:gd name="T31" fmla="*/ 6 h 180"/>
                  <a:gd name="T32" fmla="*/ 16 w 199"/>
                  <a:gd name="T33" fmla="*/ 36 h 180"/>
                  <a:gd name="T34" fmla="*/ 36 w 199"/>
                  <a:gd name="T35" fmla="*/ 64 h 180"/>
                  <a:gd name="T36" fmla="*/ 55 w 199"/>
                  <a:gd name="T37" fmla="*/ 90 h 180"/>
                  <a:gd name="T38" fmla="*/ 79 w 199"/>
                  <a:gd name="T39" fmla="*/ 114 h 180"/>
                  <a:gd name="T40" fmla="*/ 105 w 199"/>
                  <a:gd name="T41" fmla="*/ 134 h 180"/>
                  <a:gd name="T42" fmla="*/ 133 w 199"/>
                  <a:gd name="T43" fmla="*/ 152 h 180"/>
                  <a:gd name="T44" fmla="*/ 163 w 199"/>
                  <a:gd name="T45" fmla="*/ 168 h 180"/>
                  <a:gd name="T46" fmla="*/ 195 w 199"/>
                  <a:gd name="T47" fmla="*/ 180 h 180"/>
                  <a:gd name="T48" fmla="*/ 195 w 199"/>
                  <a:gd name="T49" fmla="*/ 180 h 180"/>
                  <a:gd name="T50" fmla="*/ 197 w 199"/>
                  <a:gd name="T51" fmla="*/ 178 h 180"/>
                  <a:gd name="T52" fmla="*/ 199 w 199"/>
                  <a:gd name="T53" fmla="*/ 176 h 180"/>
                  <a:gd name="T54" fmla="*/ 199 w 199"/>
                  <a:gd name="T55" fmla="*/ 172 h 180"/>
                  <a:gd name="T56" fmla="*/ 197 w 199"/>
                  <a:gd name="T57" fmla="*/ 170 h 180"/>
                  <a:gd name="T58" fmla="*/ 197 w 199"/>
                  <a:gd name="T59" fmla="*/ 17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9" h="180">
                    <a:moveTo>
                      <a:pt x="197" y="170"/>
                    </a:moveTo>
                    <a:lnTo>
                      <a:pt x="197" y="170"/>
                    </a:lnTo>
                    <a:lnTo>
                      <a:pt x="165" y="158"/>
                    </a:lnTo>
                    <a:lnTo>
                      <a:pt x="137" y="144"/>
                    </a:lnTo>
                    <a:lnTo>
                      <a:pt x="109" y="126"/>
                    </a:lnTo>
                    <a:lnTo>
                      <a:pt x="85" y="106"/>
                    </a:lnTo>
                    <a:lnTo>
                      <a:pt x="61" y="84"/>
                    </a:lnTo>
                    <a:lnTo>
                      <a:pt x="42" y="58"/>
                    </a:lnTo>
                    <a:lnTo>
                      <a:pt x="24" y="3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6" y="36"/>
                    </a:lnTo>
                    <a:lnTo>
                      <a:pt x="36" y="64"/>
                    </a:lnTo>
                    <a:lnTo>
                      <a:pt x="55" y="90"/>
                    </a:lnTo>
                    <a:lnTo>
                      <a:pt x="79" y="114"/>
                    </a:lnTo>
                    <a:lnTo>
                      <a:pt x="105" y="134"/>
                    </a:lnTo>
                    <a:lnTo>
                      <a:pt x="133" y="152"/>
                    </a:lnTo>
                    <a:lnTo>
                      <a:pt x="163" y="168"/>
                    </a:lnTo>
                    <a:lnTo>
                      <a:pt x="195" y="180"/>
                    </a:lnTo>
                    <a:lnTo>
                      <a:pt x="195" y="180"/>
                    </a:lnTo>
                    <a:lnTo>
                      <a:pt x="197" y="178"/>
                    </a:lnTo>
                    <a:lnTo>
                      <a:pt x="199" y="176"/>
                    </a:lnTo>
                    <a:lnTo>
                      <a:pt x="199" y="172"/>
                    </a:lnTo>
                    <a:lnTo>
                      <a:pt x="197" y="170"/>
                    </a:lnTo>
                    <a:lnTo>
                      <a:pt x="197" y="1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0" name="Freeform 12">
                <a:extLst>
                  <a:ext uri="{FF2B5EF4-FFF2-40B4-BE49-F238E27FC236}">
                    <a16:creationId xmlns:a16="http://schemas.microsoft.com/office/drawing/2014/main" id="{FA12F0A9-55A4-4504-BF85-121CF2407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1226"/>
                <a:ext cx="14" cy="12"/>
              </a:xfrm>
              <a:custGeom>
                <a:avLst/>
                <a:gdLst>
                  <a:gd name="T0" fmla="*/ 8 w 14"/>
                  <a:gd name="T1" fmla="*/ 0 h 12"/>
                  <a:gd name="T2" fmla="*/ 8 w 14"/>
                  <a:gd name="T3" fmla="*/ 0 h 12"/>
                  <a:gd name="T4" fmla="*/ 6 w 14"/>
                  <a:gd name="T5" fmla="*/ 2 h 12"/>
                  <a:gd name="T6" fmla="*/ 6 w 14"/>
                  <a:gd name="T7" fmla="*/ 2 h 12"/>
                  <a:gd name="T8" fmla="*/ 6 w 14"/>
                  <a:gd name="T9" fmla="*/ 2 h 12"/>
                  <a:gd name="T10" fmla="*/ 6 w 14"/>
                  <a:gd name="T11" fmla="*/ 2 h 12"/>
                  <a:gd name="T12" fmla="*/ 8 w 14"/>
                  <a:gd name="T13" fmla="*/ 4 h 12"/>
                  <a:gd name="T14" fmla="*/ 8 w 14"/>
                  <a:gd name="T15" fmla="*/ 4 h 12"/>
                  <a:gd name="T16" fmla="*/ 8 w 14"/>
                  <a:gd name="T17" fmla="*/ 4 h 12"/>
                  <a:gd name="T18" fmla="*/ 8 w 14"/>
                  <a:gd name="T19" fmla="*/ 4 h 12"/>
                  <a:gd name="T20" fmla="*/ 10 w 14"/>
                  <a:gd name="T21" fmla="*/ 8 h 12"/>
                  <a:gd name="T22" fmla="*/ 10 w 14"/>
                  <a:gd name="T23" fmla="*/ 8 h 12"/>
                  <a:gd name="T24" fmla="*/ 10 w 14"/>
                  <a:gd name="T25" fmla="*/ 8 h 12"/>
                  <a:gd name="T26" fmla="*/ 10 w 14"/>
                  <a:gd name="T27" fmla="*/ 8 h 12"/>
                  <a:gd name="T28" fmla="*/ 10 w 14"/>
                  <a:gd name="T29" fmla="*/ 6 h 12"/>
                  <a:gd name="T30" fmla="*/ 10 w 14"/>
                  <a:gd name="T31" fmla="*/ 2 h 12"/>
                  <a:gd name="T32" fmla="*/ 6 w 14"/>
                  <a:gd name="T33" fmla="*/ 2 h 12"/>
                  <a:gd name="T34" fmla="*/ 2 w 14"/>
                  <a:gd name="T35" fmla="*/ 2 h 12"/>
                  <a:gd name="T36" fmla="*/ 2 w 14"/>
                  <a:gd name="T37" fmla="*/ 2 h 12"/>
                  <a:gd name="T38" fmla="*/ 2 w 14"/>
                  <a:gd name="T39" fmla="*/ 4 h 12"/>
                  <a:gd name="T40" fmla="*/ 2 w 14"/>
                  <a:gd name="T41" fmla="*/ 4 h 12"/>
                  <a:gd name="T42" fmla="*/ 0 w 14"/>
                  <a:gd name="T43" fmla="*/ 8 h 12"/>
                  <a:gd name="T44" fmla="*/ 2 w 14"/>
                  <a:gd name="T45" fmla="*/ 10 h 12"/>
                  <a:gd name="T46" fmla="*/ 2 w 14"/>
                  <a:gd name="T47" fmla="*/ 10 h 12"/>
                  <a:gd name="T48" fmla="*/ 4 w 14"/>
                  <a:gd name="T49" fmla="*/ 10 h 12"/>
                  <a:gd name="T50" fmla="*/ 6 w 14"/>
                  <a:gd name="T51" fmla="*/ 12 h 12"/>
                  <a:gd name="T52" fmla="*/ 12 w 14"/>
                  <a:gd name="T53" fmla="*/ 10 h 12"/>
                  <a:gd name="T54" fmla="*/ 12 w 14"/>
                  <a:gd name="T55" fmla="*/ 10 h 12"/>
                  <a:gd name="T56" fmla="*/ 14 w 14"/>
                  <a:gd name="T57" fmla="*/ 6 h 12"/>
                  <a:gd name="T58" fmla="*/ 14 w 14"/>
                  <a:gd name="T59" fmla="*/ 4 h 12"/>
                  <a:gd name="T60" fmla="*/ 12 w 14"/>
                  <a:gd name="T61" fmla="*/ 0 h 12"/>
                  <a:gd name="T62" fmla="*/ 8 w 14"/>
                  <a:gd name="T63" fmla="*/ 0 h 12"/>
                  <a:gd name="T64" fmla="*/ 8 w 14"/>
                  <a:gd name="T6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2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1" name="Freeform 13">
                <a:extLst>
                  <a:ext uri="{FF2B5EF4-FFF2-40B4-BE49-F238E27FC236}">
                    <a16:creationId xmlns:a16="http://schemas.microsoft.com/office/drawing/2014/main" id="{2179FA1E-BA3A-450E-ACDC-00A0D5EF0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202"/>
                <a:ext cx="16" cy="10"/>
              </a:xfrm>
              <a:custGeom>
                <a:avLst/>
                <a:gdLst>
                  <a:gd name="T0" fmla="*/ 8 w 16"/>
                  <a:gd name="T1" fmla="*/ 0 h 10"/>
                  <a:gd name="T2" fmla="*/ 8 w 16"/>
                  <a:gd name="T3" fmla="*/ 0 h 10"/>
                  <a:gd name="T4" fmla="*/ 6 w 16"/>
                  <a:gd name="T5" fmla="*/ 2 h 10"/>
                  <a:gd name="T6" fmla="*/ 6 w 16"/>
                  <a:gd name="T7" fmla="*/ 2 h 10"/>
                  <a:gd name="T8" fmla="*/ 2 w 16"/>
                  <a:gd name="T9" fmla="*/ 4 h 10"/>
                  <a:gd name="T10" fmla="*/ 0 w 16"/>
                  <a:gd name="T11" fmla="*/ 6 h 10"/>
                  <a:gd name="T12" fmla="*/ 2 w 16"/>
                  <a:gd name="T13" fmla="*/ 10 h 10"/>
                  <a:gd name="T14" fmla="*/ 6 w 16"/>
                  <a:gd name="T15" fmla="*/ 10 h 10"/>
                  <a:gd name="T16" fmla="*/ 6 w 16"/>
                  <a:gd name="T17" fmla="*/ 10 h 10"/>
                  <a:gd name="T18" fmla="*/ 14 w 16"/>
                  <a:gd name="T19" fmla="*/ 8 h 10"/>
                  <a:gd name="T20" fmla="*/ 14 w 16"/>
                  <a:gd name="T21" fmla="*/ 8 h 10"/>
                  <a:gd name="T22" fmla="*/ 16 w 16"/>
                  <a:gd name="T23" fmla="*/ 6 h 10"/>
                  <a:gd name="T24" fmla="*/ 16 w 16"/>
                  <a:gd name="T25" fmla="*/ 2 h 10"/>
                  <a:gd name="T26" fmla="*/ 12 w 16"/>
                  <a:gd name="T27" fmla="*/ 0 h 10"/>
                  <a:gd name="T28" fmla="*/ 8 w 16"/>
                  <a:gd name="T29" fmla="*/ 0 h 10"/>
                  <a:gd name="T30" fmla="*/ 8 w 16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0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2" name="Freeform 14">
                <a:extLst>
                  <a:ext uri="{FF2B5EF4-FFF2-40B4-BE49-F238E27FC236}">
                    <a16:creationId xmlns:a16="http://schemas.microsoft.com/office/drawing/2014/main" id="{4498683E-3E88-4422-B8D1-4E10721BB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1176"/>
                <a:ext cx="20" cy="12"/>
              </a:xfrm>
              <a:custGeom>
                <a:avLst/>
                <a:gdLst>
                  <a:gd name="T0" fmla="*/ 12 w 20"/>
                  <a:gd name="T1" fmla="*/ 0 h 12"/>
                  <a:gd name="T2" fmla="*/ 12 w 20"/>
                  <a:gd name="T3" fmla="*/ 0 h 12"/>
                  <a:gd name="T4" fmla="*/ 4 w 20"/>
                  <a:gd name="T5" fmla="*/ 2 h 12"/>
                  <a:gd name="T6" fmla="*/ 4 w 20"/>
                  <a:gd name="T7" fmla="*/ 2 h 12"/>
                  <a:gd name="T8" fmla="*/ 2 w 20"/>
                  <a:gd name="T9" fmla="*/ 4 h 12"/>
                  <a:gd name="T10" fmla="*/ 0 w 20"/>
                  <a:gd name="T11" fmla="*/ 6 h 12"/>
                  <a:gd name="T12" fmla="*/ 2 w 20"/>
                  <a:gd name="T13" fmla="*/ 10 h 12"/>
                  <a:gd name="T14" fmla="*/ 4 w 20"/>
                  <a:gd name="T15" fmla="*/ 12 h 12"/>
                  <a:gd name="T16" fmla="*/ 4 w 20"/>
                  <a:gd name="T17" fmla="*/ 12 h 12"/>
                  <a:gd name="T18" fmla="*/ 12 w 20"/>
                  <a:gd name="T19" fmla="*/ 10 h 12"/>
                  <a:gd name="T20" fmla="*/ 18 w 20"/>
                  <a:gd name="T21" fmla="*/ 8 h 12"/>
                  <a:gd name="T22" fmla="*/ 18 w 20"/>
                  <a:gd name="T23" fmla="*/ 8 h 12"/>
                  <a:gd name="T24" fmla="*/ 20 w 20"/>
                  <a:gd name="T25" fmla="*/ 6 h 12"/>
                  <a:gd name="T26" fmla="*/ 18 w 20"/>
                  <a:gd name="T27" fmla="*/ 2 h 12"/>
                  <a:gd name="T28" fmla="*/ 16 w 20"/>
                  <a:gd name="T29" fmla="*/ 0 h 12"/>
                  <a:gd name="T30" fmla="*/ 12 w 20"/>
                  <a:gd name="T31" fmla="*/ 0 h 12"/>
                  <a:gd name="T32" fmla="*/ 12 w 20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2">
                    <a:moveTo>
                      <a:pt x="12" y="0"/>
                    </a:moveTo>
                    <a:lnTo>
                      <a:pt x="12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2" y="10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Freeform 15">
                <a:extLst>
                  <a:ext uri="{FF2B5EF4-FFF2-40B4-BE49-F238E27FC236}">
                    <a16:creationId xmlns:a16="http://schemas.microsoft.com/office/drawing/2014/main" id="{BAD5531B-63EE-44F3-9043-412D3D779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304"/>
                <a:ext cx="209" cy="142"/>
              </a:xfrm>
              <a:custGeom>
                <a:avLst/>
                <a:gdLst>
                  <a:gd name="T0" fmla="*/ 201 w 209"/>
                  <a:gd name="T1" fmla="*/ 2 h 142"/>
                  <a:gd name="T2" fmla="*/ 201 w 209"/>
                  <a:gd name="T3" fmla="*/ 2 h 142"/>
                  <a:gd name="T4" fmla="*/ 181 w 209"/>
                  <a:gd name="T5" fmla="*/ 26 h 142"/>
                  <a:gd name="T6" fmla="*/ 161 w 209"/>
                  <a:gd name="T7" fmla="*/ 48 h 142"/>
                  <a:gd name="T8" fmla="*/ 137 w 209"/>
                  <a:gd name="T9" fmla="*/ 68 h 142"/>
                  <a:gd name="T10" fmla="*/ 113 w 209"/>
                  <a:gd name="T11" fmla="*/ 84 h 142"/>
                  <a:gd name="T12" fmla="*/ 87 w 209"/>
                  <a:gd name="T13" fmla="*/ 100 h 142"/>
                  <a:gd name="T14" fmla="*/ 60 w 209"/>
                  <a:gd name="T15" fmla="*/ 112 h 142"/>
                  <a:gd name="T16" fmla="*/ 32 w 209"/>
                  <a:gd name="T17" fmla="*/ 124 h 142"/>
                  <a:gd name="T18" fmla="*/ 4 w 209"/>
                  <a:gd name="T19" fmla="*/ 134 h 142"/>
                  <a:gd name="T20" fmla="*/ 4 w 209"/>
                  <a:gd name="T21" fmla="*/ 134 h 142"/>
                  <a:gd name="T22" fmla="*/ 0 w 209"/>
                  <a:gd name="T23" fmla="*/ 136 h 142"/>
                  <a:gd name="T24" fmla="*/ 0 w 209"/>
                  <a:gd name="T25" fmla="*/ 140 h 142"/>
                  <a:gd name="T26" fmla="*/ 2 w 209"/>
                  <a:gd name="T27" fmla="*/ 142 h 142"/>
                  <a:gd name="T28" fmla="*/ 6 w 209"/>
                  <a:gd name="T29" fmla="*/ 142 h 142"/>
                  <a:gd name="T30" fmla="*/ 6 w 209"/>
                  <a:gd name="T31" fmla="*/ 142 h 142"/>
                  <a:gd name="T32" fmla="*/ 36 w 209"/>
                  <a:gd name="T33" fmla="*/ 132 h 142"/>
                  <a:gd name="T34" fmla="*/ 66 w 209"/>
                  <a:gd name="T35" fmla="*/ 120 h 142"/>
                  <a:gd name="T36" fmla="*/ 91 w 209"/>
                  <a:gd name="T37" fmla="*/ 106 h 142"/>
                  <a:gd name="T38" fmla="*/ 119 w 209"/>
                  <a:gd name="T39" fmla="*/ 92 h 142"/>
                  <a:gd name="T40" fmla="*/ 143 w 209"/>
                  <a:gd name="T41" fmla="*/ 74 h 142"/>
                  <a:gd name="T42" fmla="*/ 167 w 209"/>
                  <a:gd name="T43" fmla="*/ 54 h 142"/>
                  <a:gd name="T44" fmla="*/ 189 w 209"/>
                  <a:gd name="T45" fmla="*/ 32 h 142"/>
                  <a:gd name="T46" fmla="*/ 209 w 209"/>
                  <a:gd name="T47" fmla="*/ 8 h 142"/>
                  <a:gd name="T48" fmla="*/ 209 w 209"/>
                  <a:gd name="T49" fmla="*/ 8 h 142"/>
                  <a:gd name="T50" fmla="*/ 209 w 209"/>
                  <a:gd name="T51" fmla="*/ 4 h 142"/>
                  <a:gd name="T52" fmla="*/ 207 w 209"/>
                  <a:gd name="T53" fmla="*/ 2 h 142"/>
                  <a:gd name="T54" fmla="*/ 205 w 209"/>
                  <a:gd name="T55" fmla="*/ 0 h 142"/>
                  <a:gd name="T56" fmla="*/ 201 w 209"/>
                  <a:gd name="T57" fmla="*/ 2 h 142"/>
                  <a:gd name="T58" fmla="*/ 201 w 209"/>
                  <a:gd name="T59" fmla="*/ 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9" h="142">
                    <a:moveTo>
                      <a:pt x="201" y="2"/>
                    </a:moveTo>
                    <a:lnTo>
                      <a:pt x="201" y="2"/>
                    </a:lnTo>
                    <a:lnTo>
                      <a:pt x="181" y="26"/>
                    </a:lnTo>
                    <a:lnTo>
                      <a:pt x="161" y="48"/>
                    </a:lnTo>
                    <a:lnTo>
                      <a:pt x="137" y="68"/>
                    </a:lnTo>
                    <a:lnTo>
                      <a:pt x="113" y="84"/>
                    </a:lnTo>
                    <a:lnTo>
                      <a:pt x="87" y="100"/>
                    </a:lnTo>
                    <a:lnTo>
                      <a:pt x="60" y="112"/>
                    </a:lnTo>
                    <a:lnTo>
                      <a:pt x="32" y="124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2"/>
                    </a:lnTo>
                    <a:lnTo>
                      <a:pt x="6" y="142"/>
                    </a:lnTo>
                    <a:lnTo>
                      <a:pt x="36" y="132"/>
                    </a:lnTo>
                    <a:lnTo>
                      <a:pt x="66" y="120"/>
                    </a:lnTo>
                    <a:lnTo>
                      <a:pt x="91" y="106"/>
                    </a:lnTo>
                    <a:lnTo>
                      <a:pt x="119" y="92"/>
                    </a:lnTo>
                    <a:lnTo>
                      <a:pt x="143" y="74"/>
                    </a:lnTo>
                    <a:lnTo>
                      <a:pt x="167" y="54"/>
                    </a:lnTo>
                    <a:lnTo>
                      <a:pt x="189" y="32"/>
                    </a:lnTo>
                    <a:lnTo>
                      <a:pt x="209" y="8"/>
                    </a:lnTo>
                    <a:lnTo>
                      <a:pt x="209" y="8"/>
                    </a:lnTo>
                    <a:lnTo>
                      <a:pt x="209" y="4"/>
                    </a:lnTo>
                    <a:lnTo>
                      <a:pt x="207" y="2"/>
                    </a:lnTo>
                    <a:lnTo>
                      <a:pt x="205" y="0"/>
                    </a:lnTo>
                    <a:lnTo>
                      <a:pt x="201" y="2"/>
                    </a:lnTo>
                    <a:lnTo>
                      <a:pt x="201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Freeform 16">
                <a:extLst>
                  <a:ext uri="{FF2B5EF4-FFF2-40B4-BE49-F238E27FC236}">
                    <a16:creationId xmlns:a16="http://schemas.microsoft.com/office/drawing/2014/main" id="{44EA42E8-C4B3-4C47-A869-5467B8F88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442"/>
                <a:ext cx="8" cy="14"/>
              </a:xfrm>
              <a:custGeom>
                <a:avLst/>
                <a:gdLst>
                  <a:gd name="T0" fmla="*/ 0 w 8"/>
                  <a:gd name="T1" fmla="*/ 4 h 14"/>
                  <a:gd name="T2" fmla="*/ 0 w 8"/>
                  <a:gd name="T3" fmla="*/ 4 h 14"/>
                  <a:gd name="T4" fmla="*/ 0 w 8"/>
                  <a:gd name="T5" fmla="*/ 10 h 14"/>
                  <a:gd name="T6" fmla="*/ 0 w 8"/>
                  <a:gd name="T7" fmla="*/ 12 h 14"/>
                  <a:gd name="T8" fmla="*/ 4 w 8"/>
                  <a:gd name="T9" fmla="*/ 14 h 14"/>
                  <a:gd name="T10" fmla="*/ 4 w 8"/>
                  <a:gd name="T11" fmla="*/ 14 h 14"/>
                  <a:gd name="T12" fmla="*/ 8 w 8"/>
                  <a:gd name="T13" fmla="*/ 12 h 14"/>
                  <a:gd name="T14" fmla="*/ 8 w 8"/>
                  <a:gd name="T15" fmla="*/ 10 h 14"/>
                  <a:gd name="T16" fmla="*/ 8 w 8"/>
                  <a:gd name="T17" fmla="*/ 6 h 14"/>
                  <a:gd name="T18" fmla="*/ 6 w 8"/>
                  <a:gd name="T19" fmla="*/ 4 h 14"/>
                  <a:gd name="T20" fmla="*/ 6 w 8"/>
                  <a:gd name="T21" fmla="*/ 4 h 14"/>
                  <a:gd name="T22" fmla="*/ 6 w 8"/>
                  <a:gd name="T23" fmla="*/ 4 h 14"/>
                  <a:gd name="T24" fmla="*/ 6 w 8"/>
                  <a:gd name="T25" fmla="*/ 4 h 14"/>
                  <a:gd name="T26" fmla="*/ 8 w 8"/>
                  <a:gd name="T27" fmla="*/ 6 h 14"/>
                  <a:gd name="T28" fmla="*/ 8 w 8"/>
                  <a:gd name="T29" fmla="*/ 6 h 14"/>
                  <a:gd name="T30" fmla="*/ 8 w 8"/>
                  <a:gd name="T31" fmla="*/ 6 h 14"/>
                  <a:gd name="T32" fmla="*/ 8 w 8"/>
                  <a:gd name="T33" fmla="*/ 6 h 14"/>
                  <a:gd name="T34" fmla="*/ 8 w 8"/>
                  <a:gd name="T35" fmla="*/ 6 h 14"/>
                  <a:gd name="T36" fmla="*/ 8 w 8"/>
                  <a:gd name="T37" fmla="*/ 2 h 14"/>
                  <a:gd name="T38" fmla="*/ 6 w 8"/>
                  <a:gd name="T39" fmla="*/ 0 h 14"/>
                  <a:gd name="T40" fmla="*/ 2 w 8"/>
                  <a:gd name="T41" fmla="*/ 0 h 14"/>
                  <a:gd name="T42" fmla="*/ 0 w 8"/>
                  <a:gd name="T43" fmla="*/ 4 h 14"/>
                  <a:gd name="T44" fmla="*/ 0 w 8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Freeform 17">
                <a:extLst>
                  <a:ext uri="{FF2B5EF4-FFF2-40B4-BE49-F238E27FC236}">
                    <a16:creationId xmlns:a16="http://schemas.microsoft.com/office/drawing/2014/main" id="{BECD75F2-C9E7-4BDD-8FA6-3DDBEDCBD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448"/>
                <a:ext cx="10" cy="18"/>
              </a:xfrm>
              <a:custGeom>
                <a:avLst/>
                <a:gdLst>
                  <a:gd name="T0" fmla="*/ 2 w 10"/>
                  <a:gd name="T1" fmla="*/ 6 h 18"/>
                  <a:gd name="T2" fmla="*/ 2 w 10"/>
                  <a:gd name="T3" fmla="*/ 6 h 18"/>
                  <a:gd name="T4" fmla="*/ 2 w 10"/>
                  <a:gd name="T5" fmla="*/ 12 h 18"/>
                  <a:gd name="T6" fmla="*/ 2 w 10"/>
                  <a:gd name="T7" fmla="*/ 12 h 18"/>
                  <a:gd name="T8" fmla="*/ 10 w 10"/>
                  <a:gd name="T9" fmla="*/ 10 h 18"/>
                  <a:gd name="T10" fmla="*/ 10 w 10"/>
                  <a:gd name="T11" fmla="*/ 10 h 18"/>
                  <a:gd name="T12" fmla="*/ 10 w 10"/>
                  <a:gd name="T13" fmla="*/ 12 h 18"/>
                  <a:gd name="T14" fmla="*/ 10 w 10"/>
                  <a:gd name="T15" fmla="*/ 10 h 18"/>
                  <a:gd name="T16" fmla="*/ 10 w 10"/>
                  <a:gd name="T17" fmla="*/ 10 h 18"/>
                  <a:gd name="T18" fmla="*/ 8 w 10"/>
                  <a:gd name="T19" fmla="*/ 8 h 18"/>
                  <a:gd name="T20" fmla="*/ 6 w 10"/>
                  <a:gd name="T21" fmla="*/ 6 h 18"/>
                  <a:gd name="T22" fmla="*/ 2 w 10"/>
                  <a:gd name="T23" fmla="*/ 8 h 18"/>
                  <a:gd name="T24" fmla="*/ 0 w 10"/>
                  <a:gd name="T25" fmla="*/ 10 h 18"/>
                  <a:gd name="T26" fmla="*/ 0 w 10"/>
                  <a:gd name="T27" fmla="*/ 10 h 18"/>
                  <a:gd name="T28" fmla="*/ 2 w 10"/>
                  <a:gd name="T29" fmla="*/ 14 h 18"/>
                  <a:gd name="T30" fmla="*/ 2 w 10"/>
                  <a:gd name="T31" fmla="*/ 16 h 18"/>
                  <a:gd name="T32" fmla="*/ 2 w 10"/>
                  <a:gd name="T33" fmla="*/ 16 h 18"/>
                  <a:gd name="T34" fmla="*/ 4 w 10"/>
                  <a:gd name="T35" fmla="*/ 18 h 18"/>
                  <a:gd name="T36" fmla="*/ 6 w 10"/>
                  <a:gd name="T37" fmla="*/ 18 h 18"/>
                  <a:gd name="T38" fmla="*/ 8 w 10"/>
                  <a:gd name="T39" fmla="*/ 16 h 18"/>
                  <a:gd name="T40" fmla="*/ 10 w 10"/>
                  <a:gd name="T41" fmla="*/ 14 h 18"/>
                  <a:gd name="T42" fmla="*/ 10 w 10"/>
                  <a:gd name="T43" fmla="*/ 14 h 18"/>
                  <a:gd name="T44" fmla="*/ 10 w 10"/>
                  <a:gd name="T45" fmla="*/ 10 h 18"/>
                  <a:gd name="T46" fmla="*/ 10 w 10"/>
                  <a:gd name="T47" fmla="*/ 4 h 18"/>
                  <a:gd name="T48" fmla="*/ 10 w 10"/>
                  <a:gd name="T49" fmla="*/ 4 h 18"/>
                  <a:gd name="T50" fmla="*/ 8 w 10"/>
                  <a:gd name="T51" fmla="*/ 2 h 18"/>
                  <a:gd name="T52" fmla="*/ 4 w 10"/>
                  <a:gd name="T53" fmla="*/ 0 h 18"/>
                  <a:gd name="T54" fmla="*/ 2 w 10"/>
                  <a:gd name="T55" fmla="*/ 2 h 18"/>
                  <a:gd name="T56" fmla="*/ 2 w 10"/>
                  <a:gd name="T57" fmla="*/ 6 h 18"/>
                  <a:gd name="T58" fmla="*/ 2 w 10"/>
                  <a:gd name="T5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" h="18">
                    <a:moveTo>
                      <a:pt x="2" y="6"/>
                    </a:moveTo>
                    <a:lnTo>
                      <a:pt x="2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6" name="Freeform 18">
                <a:extLst>
                  <a:ext uri="{FF2B5EF4-FFF2-40B4-BE49-F238E27FC236}">
                    <a16:creationId xmlns:a16="http://schemas.microsoft.com/office/drawing/2014/main" id="{5078122E-C743-4A5A-B210-47DE55120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1460"/>
                <a:ext cx="10" cy="16"/>
              </a:xfrm>
              <a:custGeom>
                <a:avLst/>
                <a:gdLst>
                  <a:gd name="T0" fmla="*/ 0 w 10"/>
                  <a:gd name="T1" fmla="*/ 4 h 16"/>
                  <a:gd name="T2" fmla="*/ 0 w 10"/>
                  <a:gd name="T3" fmla="*/ 4 h 16"/>
                  <a:gd name="T4" fmla="*/ 0 w 10"/>
                  <a:gd name="T5" fmla="*/ 8 h 16"/>
                  <a:gd name="T6" fmla="*/ 0 w 10"/>
                  <a:gd name="T7" fmla="*/ 14 h 16"/>
                  <a:gd name="T8" fmla="*/ 0 w 10"/>
                  <a:gd name="T9" fmla="*/ 14 h 16"/>
                  <a:gd name="T10" fmla="*/ 2 w 10"/>
                  <a:gd name="T11" fmla="*/ 16 h 16"/>
                  <a:gd name="T12" fmla="*/ 6 w 10"/>
                  <a:gd name="T13" fmla="*/ 16 h 16"/>
                  <a:gd name="T14" fmla="*/ 8 w 10"/>
                  <a:gd name="T15" fmla="*/ 14 h 16"/>
                  <a:gd name="T16" fmla="*/ 8 w 10"/>
                  <a:gd name="T17" fmla="*/ 10 h 16"/>
                  <a:gd name="T18" fmla="*/ 8 w 10"/>
                  <a:gd name="T19" fmla="*/ 10 h 16"/>
                  <a:gd name="T20" fmla="*/ 10 w 10"/>
                  <a:gd name="T21" fmla="*/ 6 h 16"/>
                  <a:gd name="T22" fmla="*/ 10 w 10"/>
                  <a:gd name="T23" fmla="*/ 6 h 16"/>
                  <a:gd name="T24" fmla="*/ 10 w 10"/>
                  <a:gd name="T25" fmla="*/ 2 h 16"/>
                  <a:gd name="T26" fmla="*/ 6 w 10"/>
                  <a:gd name="T27" fmla="*/ 0 h 16"/>
                  <a:gd name="T28" fmla="*/ 4 w 10"/>
                  <a:gd name="T29" fmla="*/ 0 h 16"/>
                  <a:gd name="T30" fmla="*/ 0 w 10"/>
                  <a:gd name="T31" fmla="*/ 4 h 16"/>
                  <a:gd name="T32" fmla="*/ 0 w 10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7" name="Freeform 19">
                <a:extLst>
                  <a:ext uri="{FF2B5EF4-FFF2-40B4-BE49-F238E27FC236}">
                    <a16:creationId xmlns:a16="http://schemas.microsoft.com/office/drawing/2014/main" id="{E451A015-D419-4F1F-9A97-45FD8DEEB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827"/>
                <a:ext cx="107" cy="146"/>
              </a:xfrm>
              <a:custGeom>
                <a:avLst/>
                <a:gdLst>
                  <a:gd name="T0" fmla="*/ 10 w 107"/>
                  <a:gd name="T1" fmla="*/ 144 h 146"/>
                  <a:gd name="T2" fmla="*/ 10 w 107"/>
                  <a:gd name="T3" fmla="*/ 144 h 146"/>
                  <a:gd name="T4" fmla="*/ 16 w 107"/>
                  <a:gd name="T5" fmla="*/ 124 h 146"/>
                  <a:gd name="T6" fmla="*/ 26 w 107"/>
                  <a:gd name="T7" fmla="*/ 104 h 146"/>
                  <a:gd name="T8" fmla="*/ 36 w 107"/>
                  <a:gd name="T9" fmla="*/ 86 h 146"/>
                  <a:gd name="T10" fmla="*/ 48 w 107"/>
                  <a:gd name="T11" fmla="*/ 70 h 146"/>
                  <a:gd name="T12" fmla="*/ 62 w 107"/>
                  <a:gd name="T13" fmla="*/ 54 h 146"/>
                  <a:gd name="T14" fmla="*/ 75 w 107"/>
                  <a:gd name="T15" fmla="*/ 38 h 146"/>
                  <a:gd name="T16" fmla="*/ 107 w 107"/>
                  <a:gd name="T17" fmla="*/ 8 h 146"/>
                  <a:gd name="T18" fmla="*/ 107 w 107"/>
                  <a:gd name="T19" fmla="*/ 8 h 146"/>
                  <a:gd name="T20" fmla="*/ 107 w 107"/>
                  <a:gd name="T21" fmla="*/ 6 h 146"/>
                  <a:gd name="T22" fmla="*/ 107 w 107"/>
                  <a:gd name="T23" fmla="*/ 2 h 146"/>
                  <a:gd name="T24" fmla="*/ 103 w 107"/>
                  <a:gd name="T25" fmla="*/ 0 h 146"/>
                  <a:gd name="T26" fmla="*/ 99 w 107"/>
                  <a:gd name="T27" fmla="*/ 2 h 146"/>
                  <a:gd name="T28" fmla="*/ 99 w 107"/>
                  <a:gd name="T29" fmla="*/ 2 h 146"/>
                  <a:gd name="T30" fmla="*/ 69 w 107"/>
                  <a:gd name="T31" fmla="*/ 32 h 146"/>
                  <a:gd name="T32" fmla="*/ 54 w 107"/>
                  <a:gd name="T33" fmla="*/ 48 h 146"/>
                  <a:gd name="T34" fmla="*/ 40 w 107"/>
                  <a:gd name="T35" fmla="*/ 64 h 146"/>
                  <a:gd name="T36" fmla="*/ 28 w 107"/>
                  <a:gd name="T37" fmla="*/ 82 h 146"/>
                  <a:gd name="T38" fmla="*/ 16 w 107"/>
                  <a:gd name="T39" fmla="*/ 100 h 146"/>
                  <a:gd name="T40" fmla="*/ 8 w 107"/>
                  <a:gd name="T41" fmla="*/ 120 h 146"/>
                  <a:gd name="T42" fmla="*/ 0 w 107"/>
                  <a:gd name="T43" fmla="*/ 140 h 146"/>
                  <a:gd name="T44" fmla="*/ 0 w 107"/>
                  <a:gd name="T45" fmla="*/ 140 h 146"/>
                  <a:gd name="T46" fmla="*/ 0 w 107"/>
                  <a:gd name="T47" fmla="*/ 144 h 146"/>
                  <a:gd name="T48" fmla="*/ 4 w 107"/>
                  <a:gd name="T49" fmla="*/ 146 h 146"/>
                  <a:gd name="T50" fmla="*/ 6 w 107"/>
                  <a:gd name="T51" fmla="*/ 146 h 146"/>
                  <a:gd name="T52" fmla="*/ 10 w 107"/>
                  <a:gd name="T53" fmla="*/ 144 h 146"/>
                  <a:gd name="T54" fmla="*/ 10 w 107"/>
                  <a:gd name="T55" fmla="*/ 1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46">
                    <a:moveTo>
                      <a:pt x="10" y="144"/>
                    </a:moveTo>
                    <a:lnTo>
                      <a:pt x="10" y="144"/>
                    </a:lnTo>
                    <a:lnTo>
                      <a:pt x="16" y="124"/>
                    </a:lnTo>
                    <a:lnTo>
                      <a:pt x="26" y="104"/>
                    </a:lnTo>
                    <a:lnTo>
                      <a:pt x="36" y="86"/>
                    </a:lnTo>
                    <a:lnTo>
                      <a:pt x="48" y="70"/>
                    </a:lnTo>
                    <a:lnTo>
                      <a:pt x="62" y="54"/>
                    </a:lnTo>
                    <a:lnTo>
                      <a:pt x="75" y="38"/>
                    </a:lnTo>
                    <a:lnTo>
                      <a:pt x="107" y="8"/>
                    </a:lnTo>
                    <a:lnTo>
                      <a:pt x="107" y="8"/>
                    </a:lnTo>
                    <a:lnTo>
                      <a:pt x="107" y="6"/>
                    </a:lnTo>
                    <a:lnTo>
                      <a:pt x="107" y="2"/>
                    </a:lnTo>
                    <a:lnTo>
                      <a:pt x="103" y="0"/>
                    </a:lnTo>
                    <a:lnTo>
                      <a:pt x="99" y="2"/>
                    </a:lnTo>
                    <a:lnTo>
                      <a:pt x="99" y="2"/>
                    </a:lnTo>
                    <a:lnTo>
                      <a:pt x="69" y="32"/>
                    </a:lnTo>
                    <a:lnTo>
                      <a:pt x="54" y="48"/>
                    </a:lnTo>
                    <a:lnTo>
                      <a:pt x="40" y="64"/>
                    </a:lnTo>
                    <a:lnTo>
                      <a:pt x="28" y="82"/>
                    </a:lnTo>
                    <a:lnTo>
                      <a:pt x="16" y="100"/>
                    </a:lnTo>
                    <a:lnTo>
                      <a:pt x="8" y="12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4"/>
                    </a:lnTo>
                    <a:lnTo>
                      <a:pt x="4" y="146"/>
                    </a:lnTo>
                    <a:lnTo>
                      <a:pt x="6" y="146"/>
                    </a:lnTo>
                    <a:lnTo>
                      <a:pt x="10" y="144"/>
                    </a:lnTo>
                    <a:lnTo>
                      <a:pt x="10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Freeform 20">
                <a:extLst>
                  <a:ext uri="{FF2B5EF4-FFF2-40B4-BE49-F238E27FC236}">
                    <a16:creationId xmlns:a16="http://schemas.microsoft.com/office/drawing/2014/main" id="{F19337C3-1758-40AE-BCD6-FC6B91B81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809"/>
                <a:ext cx="14" cy="24"/>
              </a:xfrm>
              <a:custGeom>
                <a:avLst/>
                <a:gdLst>
                  <a:gd name="T0" fmla="*/ 0 w 14"/>
                  <a:gd name="T1" fmla="*/ 4 h 24"/>
                  <a:gd name="T2" fmla="*/ 0 w 14"/>
                  <a:gd name="T3" fmla="*/ 4 h 24"/>
                  <a:gd name="T4" fmla="*/ 2 w 14"/>
                  <a:gd name="T5" fmla="*/ 14 h 24"/>
                  <a:gd name="T6" fmla="*/ 6 w 14"/>
                  <a:gd name="T7" fmla="*/ 24 h 24"/>
                  <a:gd name="T8" fmla="*/ 6 w 14"/>
                  <a:gd name="T9" fmla="*/ 24 h 24"/>
                  <a:gd name="T10" fmla="*/ 10 w 14"/>
                  <a:gd name="T11" fmla="*/ 24 h 24"/>
                  <a:gd name="T12" fmla="*/ 12 w 14"/>
                  <a:gd name="T13" fmla="*/ 24 h 24"/>
                  <a:gd name="T14" fmla="*/ 14 w 14"/>
                  <a:gd name="T15" fmla="*/ 20 h 24"/>
                  <a:gd name="T16" fmla="*/ 14 w 14"/>
                  <a:gd name="T17" fmla="*/ 16 h 24"/>
                  <a:gd name="T18" fmla="*/ 14 w 14"/>
                  <a:gd name="T19" fmla="*/ 16 h 24"/>
                  <a:gd name="T20" fmla="*/ 10 w 14"/>
                  <a:gd name="T21" fmla="*/ 12 h 24"/>
                  <a:gd name="T22" fmla="*/ 8 w 14"/>
                  <a:gd name="T23" fmla="*/ 4 h 24"/>
                  <a:gd name="T24" fmla="*/ 8 w 14"/>
                  <a:gd name="T25" fmla="*/ 4 h 24"/>
                  <a:gd name="T26" fmla="*/ 6 w 14"/>
                  <a:gd name="T27" fmla="*/ 2 h 24"/>
                  <a:gd name="T28" fmla="*/ 4 w 14"/>
                  <a:gd name="T29" fmla="*/ 0 h 24"/>
                  <a:gd name="T30" fmla="*/ 0 w 14"/>
                  <a:gd name="T31" fmla="*/ 2 h 24"/>
                  <a:gd name="T32" fmla="*/ 0 w 14"/>
                  <a:gd name="T33" fmla="*/ 4 h 24"/>
                  <a:gd name="T34" fmla="*/ 0 w 14"/>
                  <a:gd name="T35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24">
                    <a:moveTo>
                      <a:pt x="0" y="4"/>
                    </a:moveTo>
                    <a:lnTo>
                      <a:pt x="0" y="4"/>
                    </a:lnTo>
                    <a:lnTo>
                      <a:pt x="2" y="1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0" y="1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9" name="Freeform 21">
                <a:extLst>
                  <a:ext uri="{FF2B5EF4-FFF2-40B4-BE49-F238E27FC236}">
                    <a16:creationId xmlns:a16="http://schemas.microsoft.com/office/drawing/2014/main" id="{D7B499F4-9742-4159-9AF0-84263FDBE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" y="801"/>
                <a:ext cx="10" cy="14"/>
              </a:xfrm>
              <a:custGeom>
                <a:avLst/>
                <a:gdLst>
                  <a:gd name="T0" fmla="*/ 8 w 10"/>
                  <a:gd name="T1" fmla="*/ 4 h 14"/>
                  <a:gd name="T2" fmla="*/ 8 w 10"/>
                  <a:gd name="T3" fmla="*/ 4 h 14"/>
                  <a:gd name="T4" fmla="*/ 8 w 10"/>
                  <a:gd name="T5" fmla="*/ 4 h 14"/>
                  <a:gd name="T6" fmla="*/ 8 w 10"/>
                  <a:gd name="T7" fmla="*/ 4 h 14"/>
                  <a:gd name="T8" fmla="*/ 0 w 10"/>
                  <a:gd name="T9" fmla="*/ 6 h 14"/>
                  <a:gd name="T10" fmla="*/ 0 w 10"/>
                  <a:gd name="T11" fmla="*/ 6 h 14"/>
                  <a:gd name="T12" fmla="*/ 0 w 10"/>
                  <a:gd name="T13" fmla="*/ 8 h 14"/>
                  <a:gd name="T14" fmla="*/ 0 w 10"/>
                  <a:gd name="T15" fmla="*/ 8 h 14"/>
                  <a:gd name="T16" fmla="*/ 0 w 10"/>
                  <a:gd name="T17" fmla="*/ 10 h 14"/>
                  <a:gd name="T18" fmla="*/ 0 w 10"/>
                  <a:gd name="T19" fmla="*/ 10 h 14"/>
                  <a:gd name="T20" fmla="*/ 0 w 10"/>
                  <a:gd name="T21" fmla="*/ 10 h 14"/>
                  <a:gd name="T22" fmla="*/ 0 w 10"/>
                  <a:gd name="T23" fmla="*/ 8 h 14"/>
                  <a:gd name="T24" fmla="*/ 0 w 10"/>
                  <a:gd name="T25" fmla="*/ 8 h 14"/>
                  <a:gd name="T26" fmla="*/ 8 w 10"/>
                  <a:gd name="T27" fmla="*/ 6 h 14"/>
                  <a:gd name="T28" fmla="*/ 8 w 10"/>
                  <a:gd name="T29" fmla="*/ 6 h 14"/>
                  <a:gd name="T30" fmla="*/ 8 w 10"/>
                  <a:gd name="T31" fmla="*/ 8 h 14"/>
                  <a:gd name="T32" fmla="*/ 8 w 10"/>
                  <a:gd name="T33" fmla="*/ 6 h 14"/>
                  <a:gd name="T34" fmla="*/ 8 w 10"/>
                  <a:gd name="T35" fmla="*/ 6 h 14"/>
                  <a:gd name="T36" fmla="*/ 6 w 10"/>
                  <a:gd name="T37" fmla="*/ 4 h 14"/>
                  <a:gd name="T38" fmla="*/ 2 w 10"/>
                  <a:gd name="T39" fmla="*/ 4 h 14"/>
                  <a:gd name="T40" fmla="*/ 0 w 10"/>
                  <a:gd name="T41" fmla="*/ 8 h 14"/>
                  <a:gd name="T42" fmla="*/ 0 w 10"/>
                  <a:gd name="T43" fmla="*/ 12 h 14"/>
                  <a:gd name="T44" fmla="*/ 0 w 10"/>
                  <a:gd name="T45" fmla="*/ 12 h 14"/>
                  <a:gd name="T46" fmla="*/ 2 w 10"/>
                  <a:gd name="T47" fmla="*/ 14 h 14"/>
                  <a:gd name="T48" fmla="*/ 2 w 10"/>
                  <a:gd name="T49" fmla="*/ 14 h 14"/>
                  <a:gd name="T50" fmla="*/ 6 w 10"/>
                  <a:gd name="T51" fmla="*/ 14 h 14"/>
                  <a:gd name="T52" fmla="*/ 8 w 10"/>
                  <a:gd name="T53" fmla="*/ 12 h 14"/>
                  <a:gd name="T54" fmla="*/ 8 w 10"/>
                  <a:gd name="T55" fmla="*/ 12 h 14"/>
                  <a:gd name="T56" fmla="*/ 10 w 10"/>
                  <a:gd name="T57" fmla="*/ 8 h 14"/>
                  <a:gd name="T58" fmla="*/ 8 w 10"/>
                  <a:gd name="T59" fmla="*/ 4 h 14"/>
                  <a:gd name="T60" fmla="*/ 8 w 10"/>
                  <a:gd name="T61" fmla="*/ 4 h 14"/>
                  <a:gd name="T62" fmla="*/ 6 w 10"/>
                  <a:gd name="T63" fmla="*/ 0 h 14"/>
                  <a:gd name="T64" fmla="*/ 2 w 10"/>
                  <a:gd name="T65" fmla="*/ 0 h 14"/>
                  <a:gd name="T66" fmla="*/ 0 w 10"/>
                  <a:gd name="T67" fmla="*/ 2 h 14"/>
                  <a:gd name="T68" fmla="*/ 0 w 10"/>
                  <a:gd name="T69" fmla="*/ 6 h 14"/>
                  <a:gd name="T70" fmla="*/ 0 w 10"/>
                  <a:gd name="T71" fmla="*/ 6 h 14"/>
                  <a:gd name="T72" fmla="*/ 0 w 10"/>
                  <a:gd name="T73" fmla="*/ 6 h 14"/>
                  <a:gd name="T74" fmla="*/ 0 w 10"/>
                  <a:gd name="T75" fmla="*/ 6 h 14"/>
                  <a:gd name="T76" fmla="*/ 2 w 10"/>
                  <a:gd name="T77" fmla="*/ 8 h 14"/>
                  <a:gd name="T78" fmla="*/ 4 w 10"/>
                  <a:gd name="T79" fmla="*/ 10 h 14"/>
                  <a:gd name="T80" fmla="*/ 8 w 10"/>
                  <a:gd name="T81" fmla="*/ 8 h 14"/>
                  <a:gd name="T82" fmla="*/ 8 w 10"/>
                  <a:gd name="T83" fmla="*/ 4 h 14"/>
                  <a:gd name="T84" fmla="*/ 8 w 10"/>
                  <a:gd name="T8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4"/>
                    </a:move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0" name="Freeform 22">
                <a:extLst>
                  <a:ext uri="{FF2B5EF4-FFF2-40B4-BE49-F238E27FC236}">
                    <a16:creationId xmlns:a16="http://schemas.microsoft.com/office/drawing/2014/main" id="{7B68D204-1C09-44A6-9144-C23B7DE07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" y="791"/>
                <a:ext cx="10" cy="10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0 w 10"/>
                  <a:gd name="T5" fmla="*/ 4 h 10"/>
                  <a:gd name="T6" fmla="*/ 0 w 10"/>
                  <a:gd name="T7" fmla="*/ 4 h 10"/>
                  <a:gd name="T8" fmla="*/ 4 w 10"/>
                  <a:gd name="T9" fmla="*/ 0 h 10"/>
                  <a:gd name="T10" fmla="*/ 4 w 10"/>
                  <a:gd name="T11" fmla="*/ 0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8 h 10"/>
                  <a:gd name="T22" fmla="*/ 2 w 10"/>
                  <a:gd name="T23" fmla="*/ 10 h 10"/>
                  <a:gd name="T24" fmla="*/ 2 w 10"/>
                  <a:gd name="T25" fmla="*/ 10 h 10"/>
                  <a:gd name="T26" fmla="*/ 6 w 10"/>
                  <a:gd name="T27" fmla="*/ 10 h 10"/>
                  <a:gd name="T28" fmla="*/ 10 w 10"/>
                  <a:gd name="T29" fmla="*/ 8 h 10"/>
                  <a:gd name="T30" fmla="*/ 10 w 10"/>
                  <a:gd name="T31" fmla="*/ 4 h 10"/>
                  <a:gd name="T32" fmla="*/ 8 w 10"/>
                  <a:gd name="T33" fmla="*/ 2 h 10"/>
                  <a:gd name="T34" fmla="*/ 8 w 10"/>
                  <a:gd name="T35" fmla="*/ 2 h 10"/>
                  <a:gd name="T36" fmla="*/ 6 w 10"/>
                  <a:gd name="T37" fmla="*/ 0 h 10"/>
                  <a:gd name="T38" fmla="*/ 2 w 10"/>
                  <a:gd name="T39" fmla="*/ 0 h 10"/>
                  <a:gd name="T40" fmla="*/ 0 w 10"/>
                  <a:gd name="T41" fmla="*/ 2 h 10"/>
                  <a:gd name="T42" fmla="*/ 0 w 10"/>
                  <a:gd name="T43" fmla="*/ 6 h 10"/>
                  <a:gd name="T44" fmla="*/ 0 w 10"/>
                  <a:gd name="T4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Freeform 23">
                <a:extLst>
                  <a:ext uri="{FF2B5EF4-FFF2-40B4-BE49-F238E27FC236}">
                    <a16:creationId xmlns:a16="http://schemas.microsoft.com/office/drawing/2014/main" id="{93CE0439-D313-4AF4-8E44-7D3701E46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" y="725"/>
                <a:ext cx="276" cy="50"/>
              </a:xfrm>
              <a:custGeom>
                <a:avLst/>
                <a:gdLst>
                  <a:gd name="T0" fmla="*/ 274 w 276"/>
                  <a:gd name="T1" fmla="*/ 42 h 50"/>
                  <a:gd name="T2" fmla="*/ 274 w 276"/>
                  <a:gd name="T3" fmla="*/ 42 h 50"/>
                  <a:gd name="T4" fmla="*/ 242 w 276"/>
                  <a:gd name="T5" fmla="*/ 28 h 50"/>
                  <a:gd name="T6" fmla="*/ 210 w 276"/>
                  <a:gd name="T7" fmla="*/ 16 h 50"/>
                  <a:gd name="T8" fmla="*/ 176 w 276"/>
                  <a:gd name="T9" fmla="*/ 10 h 50"/>
                  <a:gd name="T10" fmla="*/ 142 w 276"/>
                  <a:gd name="T11" fmla="*/ 4 h 50"/>
                  <a:gd name="T12" fmla="*/ 108 w 276"/>
                  <a:gd name="T13" fmla="*/ 2 h 50"/>
                  <a:gd name="T14" fmla="*/ 74 w 276"/>
                  <a:gd name="T15" fmla="*/ 0 h 50"/>
                  <a:gd name="T16" fmla="*/ 6 w 276"/>
                  <a:gd name="T17" fmla="*/ 4 h 50"/>
                  <a:gd name="T18" fmla="*/ 6 w 276"/>
                  <a:gd name="T19" fmla="*/ 4 h 50"/>
                  <a:gd name="T20" fmla="*/ 2 w 276"/>
                  <a:gd name="T21" fmla="*/ 6 h 50"/>
                  <a:gd name="T22" fmla="*/ 0 w 276"/>
                  <a:gd name="T23" fmla="*/ 8 h 50"/>
                  <a:gd name="T24" fmla="*/ 2 w 276"/>
                  <a:gd name="T25" fmla="*/ 12 h 50"/>
                  <a:gd name="T26" fmla="*/ 6 w 276"/>
                  <a:gd name="T27" fmla="*/ 12 h 50"/>
                  <a:gd name="T28" fmla="*/ 6 w 276"/>
                  <a:gd name="T29" fmla="*/ 12 h 50"/>
                  <a:gd name="T30" fmla="*/ 72 w 276"/>
                  <a:gd name="T31" fmla="*/ 10 h 50"/>
                  <a:gd name="T32" fmla="*/ 106 w 276"/>
                  <a:gd name="T33" fmla="*/ 10 h 50"/>
                  <a:gd name="T34" fmla="*/ 140 w 276"/>
                  <a:gd name="T35" fmla="*/ 14 h 50"/>
                  <a:gd name="T36" fmla="*/ 172 w 276"/>
                  <a:gd name="T37" fmla="*/ 18 h 50"/>
                  <a:gd name="T38" fmla="*/ 206 w 276"/>
                  <a:gd name="T39" fmla="*/ 26 h 50"/>
                  <a:gd name="T40" fmla="*/ 238 w 276"/>
                  <a:gd name="T41" fmla="*/ 36 h 50"/>
                  <a:gd name="T42" fmla="*/ 268 w 276"/>
                  <a:gd name="T43" fmla="*/ 50 h 50"/>
                  <a:gd name="T44" fmla="*/ 268 w 276"/>
                  <a:gd name="T45" fmla="*/ 50 h 50"/>
                  <a:gd name="T46" fmla="*/ 272 w 276"/>
                  <a:gd name="T47" fmla="*/ 50 h 50"/>
                  <a:gd name="T48" fmla="*/ 274 w 276"/>
                  <a:gd name="T49" fmla="*/ 48 h 50"/>
                  <a:gd name="T50" fmla="*/ 276 w 276"/>
                  <a:gd name="T51" fmla="*/ 44 h 50"/>
                  <a:gd name="T52" fmla="*/ 274 w 276"/>
                  <a:gd name="T53" fmla="*/ 42 h 50"/>
                  <a:gd name="T54" fmla="*/ 274 w 276"/>
                  <a:gd name="T55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6" h="50">
                    <a:moveTo>
                      <a:pt x="274" y="42"/>
                    </a:moveTo>
                    <a:lnTo>
                      <a:pt x="274" y="42"/>
                    </a:lnTo>
                    <a:lnTo>
                      <a:pt x="242" y="28"/>
                    </a:lnTo>
                    <a:lnTo>
                      <a:pt x="210" y="16"/>
                    </a:lnTo>
                    <a:lnTo>
                      <a:pt x="176" y="10"/>
                    </a:lnTo>
                    <a:lnTo>
                      <a:pt x="142" y="4"/>
                    </a:lnTo>
                    <a:lnTo>
                      <a:pt x="108" y="2"/>
                    </a:lnTo>
                    <a:lnTo>
                      <a:pt x="74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2" y="10"/>
                    </a:lnTo>
                    <a:lnTo>
                      <a:pt x="106" y="10"/>
                    </a:lnTo>
                    <a:lnTo>
                      <a:pt x="140" y="14"/>
                    </a:lnTo>
                    <a:lnTo>
                      <a:pt x="172" y="18"/>
                    </a:lnTo>
                    <a:lnTo>
                      <a:pt x="206" y="26"/>
                    </a:lnTo>
                    <a:lnTo>
                      <a:pt x="238" y="36"/>
                    </a:lnTo>
                    <a:lnTo>
                      <a:pt x="268" y="50"/>
                    </a:lnTo>
                    <a:lnTo>
                      <a:pt x="268" y="50"/>
                    </a:lnTo>
                    <a:lnTo>
                      <a:pt x="272" y="50"/>
                    </a:lnTo>
                    <a:lnTo>
                      <a:pt x="274" y="48"/>
                    </a:lnTo>
                    <a:lnTo>
                      <a:pt x="276" y="44"/>
                    </a:lnTo>
                    <a:lnTo>
                      <a:pt x="274" y="42"/>
                    </a:lnTo>
                    <a:lnTo>
                      <a:pt x="274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Freeform 24">
                <a:extLst>
                  <a:ext uri="{FF2B5EF4-FFF2-40B4-BE49-F238E27FC236}">
                    <a16:creationId xmlns:a16="http://schemas.microsoft.com/office/drawing/2014/main" id="{674DF97E-D9F5-4A4E-8BC7-BB0BEC51E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729"/>
                <a:ext cx="10" cy="14"/>
              </a:xfrm>
              <a:custGeom>
                <a:avLst/>
                <a:gdLst>
                  <a:gd name="T0" fmla="*/ 0 w 10"/>
                  <a:gd name="T1" fmla="*/ 4 h 14"/>
                  <a:gd name="T2" fmla="*/ 0 w 10"/>
                  <a:gd name="T3" fmla="*/ 4 h 14"/>
                  <a:gd name="T4" fmla="*/ 0 w 10"/>
                  <a:gd name="T5" fmla="*/ 6 h 14"/>
                  <a:gd name="T6" fmla="*/ 2 w 10"/>
                  <a:gd name="T7" fmla="*/ 6 h 14"/>
                  <a:gd name="T8" fmla="*/ 2 w 10"/>
                  <a:gd name="T9" fmla="*/ 6 h 14"/>
                  <a:gd name="T10" fmla="*/ 4 w 10"/>
                  <a:gd name="T11" fmla="*/ 4 h 14"/>
                  <a:gd name="T12" fmla="*/ 4 w 10"/>
                  <a:gd name="T13" fmla="*/ 4 h 14"/>
                  <a:gd name="T14" fmla="*/ 4 w 10"/>
                  <a:gd name="T15" fmla="*/ 4 h 14"/>
                  <a:gd name="T16" fmla="*/ 4 w 10"/>
                  <a:gd name="T17" fmla="*/ 4 h 14"/>
                  <a:gd name="T18" fmla="*/ 0 w 10"/>
                  <a:gd name="T19" fmla="*/ 6 h 14"/>
                  <a:gd name="T20" fmla="*/ 0 w 10"/>
                  <a:gd name="T21" fmla="*/ 10 h 14"/>
                  <a:gd name="T22" fmla="*/ 0 w 10"/>
                  <a:gd name="T23" fmla="*/ 12 h 14"/>
                  <a:gd name="T24" fmla="*/ 4 w 10"/>
                  <a:gd name="T25" fmla="*/ 14 h 14"/>
                  <a:gd name="T26" fmla="*/ 4 w 10"/>
                  <a:gd name="T27" fmla="*/ 14 h 14"/>
                  <a:gd name="T28" fmla="*/ 6 w 10"/>
                  <a:gd name="T29" fmla="*/ 14 h 14"/>
                  <a:gd name="T30" fmla="*/ 8 w 10"/>
                  <a:gd name="T31" fmla="*/ 10 h 14"/>
                  <a:gd name="T32" fmla="*/ 10 w 10"/>
                  <a:gd name="T33" fmla="*/ 4 h 14"/>
                  <a:gd name="T34" fmla="*/ 10 w 10"/>
                  <a:gd name="T35" fmla="*/ 4 h 14"/>
                  <a:gd name="T36" fmla="*/ 8 w 10"/>
                  <a:gd name="T37" fmla="*/ 2 h 14"/>
                  <a:gd name="T38" fmla="*/ 6 w 10"/>
                  <a:gd name="T39" fmla="*/ 0 h 14"/>
                  <a:gd name="T40" fmla="*/ 2 w 10"/>
                  <a:gd name="T41" fmla="*/ 2 h 14"/>
                  <a:gd name="T42" fmla="*/ 0 w 10"/>
                  <a:gd name="T43" fmla="*/ 4 h 14"/>
                  <a:gd name="T44" fmla="*/ 0 w 10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Freeform 25">
                <a:extLst>
                  <a:ext uri="{FF2B5EF4-FFF2-40B4-BE49-F238E27FC236}">
                    <a16:creationId xmlns:a16="http://schemas.microsoft.com/office/drawing/2014/main" id="{72DC6F7B-0AC6-47C1-B282-F16CBFC9B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729"/>
                <a:ext cx="12" cy="12"/>
              </a:xfrm>
              <a:custGeom>
                <a:avLst/>
                <a:gdLst>
                  <a:gd name="T0" fmla="*/ 2 w 12"/>
                  <a:gd name="T1" fmla="*/ 2 h 12"/>
                  <a:gd name="T2" fmla="*/ 2 w 12"/>
                  <a:gd name="T3" fmla="*/ 2 h 12"/>
                  <a:gd name="T4" fmla="*/ 2 w 12"/>
                  <a:gd name="T5" fmla="*/ 4 h 12"/>
                  <a:gd name="T6" fmla="*/ 2 w 12"/>
                  <a:gd name="T7" fmla="*/ 4 h 12"/>
                  <a:gd name="T8" fmla="*/ 6 w 12"/>
                  <a:gd name="T9" fmla="*/ 2 h 12"/>
                  <a:gd name="T10" fmla="*/ 6 w 12"/>
                  <a:gd name="T11" fmla="*/ 2 h 12"/>
                  <a:gd name="T12" fmla="*/ 4 w 12"/>
                  <a:gd name="T13" fmla="*/ 2 h 12"/>
                  <a:gd name="T14" fmla="*/ 4 w 12"/>
                  <a:gd name="T15" fmla="*/ 2 h 12"/>
                  <a:gd name="T16" fmla="*/ 8 w 12"/>
                  <a:gd name="T17" fmla="*/ 4 h 12"/>
                  <a:gd name="T18" fmla="*/ 8 w 12"/>
                  <a:gd name="T19" fmla="*/ 4 h 12"/>
                  <a:gd name="T20" fmla="*/ 10 w 12"/>
                  <a:gd name="T21" fmla="*/ 6 h 12"/>
                  <a:gd name="T22" fmla="*/ 10 w 12"/>
                  <a:gd name="T23" fmla="*/ 6 h 12"/>
                  <a:gd name="T24" fmla="*/ 8 w 12"/>
                  <a:gd name="T25" fmla="*/ 2 h 12"/>
                  <a:gd name="T26" fmla="*/ 4 w 12"/>
                  <a:gd name="T27" fmla="*/ 2 h 12"/>
                  <a:gd name="T28" fmla="*/ 2 w 12"/>
                  <a:gd name="T29" fmla="*/ 2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10 h 12"/>
                  <a:gd name="T36" fmla="*/ 0 w 12"/>
                  <a:gd name="T37" fmla="*/ 10 h 12"/>
                  <a:gd name="T38" fmla="*/ 2 w 12"/>
                  <a:gd name="T39" fmla="*/ 10 h 12"/>
                  <a:gd name="T40" fmla="*/ 4 w 12"/>
                  <a:gd name="T41" fmla="*/ 12 h 12"/>
                  <a:gd name="T42" fmla="*/ 4 w 12"/>
                  <a:gd name="T43" fmla="*/ 12 h 12"/>
                  <a:gd name="T44" fmla="*/ 8 w 12"/>
                  <a:gd name="T45" fmla="*/ 10 h 12"/>
                  <a:gd name="T46" fmla="*/ 10 w 12"/>
                  <a:gd name="T47" fmla="*/ 8 h 12"/>
                  <a:gd name="T48" fmla="*/ 10 w 12"/>
                  <a:gd name="T49" fmla="*/ 8 h 12"/>
                  <a:gd name="T50" fmla="*/ 12 w 12"/>
                  <a:gd name="T51" fmla="*/ 4 h 12"/>
                  <a:gd name="T52" fmla="*/ 10 w 12"/>
                  <a:gd name="T53" fmla="*/ 2 h 12"/>
                  <a:gd name="T54" fmla="*/ 6 w 12"/>
                  <a:gd name="T55" fmla="*/ 0 h 12"/>
                  <a:gd name="T56" fmla="*/ 2 w 12"/>
                  <a:gd name="T57" fmla="*/ 2 h 12"/>
                  <a:gd name="T58" fmla="*/ 2 w 12"/>
                  <a:gd name="T5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2">
                    <a:moveTo>
                      <a:pt x="2" y="2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Freeform 26">
                <a:extLst>
                  <a:ext uri="{FF2B5EF4-FFF2-40B4-BE49-F238E27FC236}">
                    <a16:creationId xmlns:a16="http://schemas.microsoft.com/office/drawing/2014/main" id="{F58354E1-F117-40C0-9A69-1928CB7CC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" y="721"/>
                <a:ext cx="10" cy="12"/>
              </a:xfrm>
              <a:custGeom>
                <a:avLst/>
                <a:gdLst>
                  <a:gd name="T0" fmla="*/ 0 w 10"/>
                  <a:gd name="T1" fmla="*/ 4 h 12"/>
                  <a:gd name="T2" fmla="*/ 0 w 10"/>
                  <a:gd name="T3" fmla="*/ 4 h 12"/>
                  <a:gd name="T4" fmla="*/ 0 w 10"/>
                  <a:gd name="T5" fmla="*/ 6 h 12"/>
                  <a:gd name="T6" fmla="*/ 0 w 10"/>
                  <a:gd name="T7" fmla="*/ 6 h 12"/>
                  <a:gd name="T8" fmla="*/ 8 w 10"/>
                  <a:gd name="T9" fmla="*/ 8 h 12"/>
                  <a:gd name="T10" fmla="*/ 8 w 10"/>
                  <a:gd name="T11" fmla="*/ 8 h 12"/>
                  <a:gd name="T12" fmla="*/ 8 w 10"/>
                  <a:gd name="T13" fmla="*/ 8 h 12"/>
                  <a:gd name="T14" fmla="*/ 8 w 10"/>
                  <a:gd name="T15" fmla="*/ 8 h 12"/>
                  <a:gd name="T16" fmla="*/ 8 w 10"/>
                  <a:gd name="T17" fmla="*/ 4 h 12"/>
                  <a:gd name="T18" fmla="*/ 6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0 w 10"/>
                  <a:gd name="T25" fmla="*/ 6 h 12"/>
                  <a:gd name="T26" fmla="*/ 0 w 10"/>
                  <a:gd name="T27" fmla="*/ 6 h 12"/>
                  <a:gd name="T28" fmla="*/ 0 w 10"/>
                  <a:gd name="T29" fmla="*/ 6 h 12"/>
                  <a:gd name="T30" fmla="*/ 0 w 10"/>
                  <a:gd name="T31" fmla="*/ 10 h 12"/>
                  <a:gd name="T32" fmla="*/ 2 w 10"/>
                  <a:gd name="T33" fmla="*/ 12 h 12"/>
                  <a:gd name="T34" fmla="*/ 6 w 10"/>
                  <a:gd name="T35" fmla="*/ 12 h 12"/>
                  <a:gd name="T36" fmla="*/ 8 w 10"/>
                  <a:gd name="T37" fmla="*/ 8 h 12"/>
                  <a:gd name="T38" fmla="*/ 8 w 10"/>
                  <a:gd name="T39" fmla="*/ 8 h 12"/>
                  <a:gd name="T40" fmla="*/ 10 w 10"/>
                  <a:gd name="T41" fmla="*/ 6 h 12"/>
                  <a:gd name="T42" fmla="*/ 10 w 10"/>
                  <a:gd name="T43" fmla="*/ 6 h 12"/>
                  <a:gd name="T44" fmla="*/ 10 w 10"/>
                  <a:gd name="T45" fmla="*/ 2 h 12"/>
                  <a:gd name="T46" fmla="*/ 6 w 10"/>
                  <a:gd name="T47" fmla="*/ 0 h 12"/>
                  <a:gd name="T48" fmla="*/ 4 w 10"/>
                  <a:gd name="T49" fmla="*/ 0 h 12"/>
                  <a:gd name="T50" fmla="*/ 0 w 10"/>
                  <a:gd name="T51" fmla="*/ 4 h 12"/>
                  <a:gd name="T52" fmla="*/ 0 w 10"/>
                  <a:gd name="T5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" h="12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5" name="Freeform 27">
                <a:extLst>
                  <a:ext uri="{FF2B5EF4-FFF2-40B4-BE49-F238E27FC236}">
                    <a16:creationId xmlns:a16="http://schemas.microsoft.com/office/drawing/2014/main" id="{362F8CC0-9F47-4B2F-A160-269BB43F7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434"/>
                <a:ext cx="8" cy="16"/>
              </a:xfrm>
              <a:custGeom>
                <a:avLst/>
                <a:gdLst>
                  <a:gd name="T0" fmla="*/ 0 w 8"/>
                  <a:gd name="T1" fmla="*/ 4 h 16"/>
                  <a:gd name="T2" fmla="*/ 0 w 8"/>
                  <a:gd name="T3" fmla="*/ 4 h 16"/>
                  <a:gd name="T4" fmla="*/ 0 w 8"/>
                  <a:gd name="T5" fmla="*/ 12 h 16"/>
                  <a:gd name="T6" fmla="*/ 0 w 8"/>
                  <a:gd name="T7" fmla="*/ 12 h 16"/>
                  <a:gd name="T8" fmla="*/ 2 w 8"/>
                  <a:gd name="T9" fmla="*/ 14 h 16"/>
                  <a:gd name="T10" fmla="*/ 4 w 8"/>
                  <a:gd name="T11" fmla="*/ 16 h 16"/>
                  <a:gd name="T12" fmla="*/ 8 w 8"/>
                  <a:gd name="T13" fmla="*/ 14 h 16"/>
                  <a:gd name="T14" fmla="*/ 8 w 8"/>
                  <a:gd name="T15" fmla="*/ 10 h 16"/>
                  <a:gd name="T16" fmla="*/ 8 w 8"/>
                  <a:gd name="T17" fmla="*/ 10 h 16"/>
                  <a:gd name="T18" fmla="*/ 8 w 8"/>
                  <a:gd name="T19" fmla="*/ 6 h 16"/>
                  <a:gd name="T20" fmla="*/ 8 w 8"/>
                  <a:gd name="T21" fmla="*/ 6 h 16"/>
                  <a:gd name="T22" fmla="*/ 8 w 8"/>
                  <a:gd name="T23" fmla="*/ 2 h 16"/>
                  <a:gd name="T24" fmla="*/ 4 w 8"/>
                  <a:gd name="T25" fmla="*/ 0 h 16"/>
                  <a:gd name="T26" fmla="*/ 2 w 8"/>
                  <a:gd name="T27" fmla="*/ 0 h 16"/>
                  <a:gd name="T28" fmla="*/ 0 w 8"/>
                  <a:gd name="T29" fmla="*/ 4 h 16"/>
                  <a:gd name="T30" fmla="*/ 0 w 8"/>
                  <a:gd name="T3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Freeform 28">
                <a:extLst>
                  <a:ext uri="{FF2B5EF4-FFF2-40B4-BE49-F238E27FC236}">
                    <a16:creationId xmlns:a16="http://schemas.microsoft.com/office/drawing/2014/main" id="{F2FE5DCC-A39B-4F2F-9B80-8444A239C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1086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Freeform 29">
                <a:extLst>
                  <a:ext uri="{FF2B5EF4-FFF2-40B4-BE49-F238E27FC236}">
                    <a16:creationId xmlns:a16="http://schemas.microsoft.com/office/drawing/2014/main" id="{F0A6B0A8-307C-4994-B1AE-6BD7C6235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1152"/>
                <a:ext cx="8" cy="12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8 h 12"/>
                  <a:gd name="T4" fmla="*/ 0 w 8"/>
                  <a:gd name="T5" fmla="*/ 10 h 12"/>
                  <a:gd name="T6" fmla="*/ 0 w 8"/>
                  <a:gd name="T7" fmla="*/ 10 h 12"/>
                  <a:gd name="T8" fmla="*/ 4 w 8"/>
                  <a:gd name="T9" fmla="*/ 12 h 12"/>
                  <a:gd name="T10" fmla="*/ 6 w 8"/>
                  <a:gd name="T11" fmla="*/ 10 h 12"/>
                  <a:gd name="T12" fmla="*/ 8 w 8"/>
                  <a:gd name="T13" fmla="*/ 8 h 12"/>
                  <a:gd name="T14" fmla="*/ 8 w 8"/>
                  <a:gd name="T15" fmla="*/ 4 h 12"/>
                  <a:gd name="T16" fmla="*/ 8 w 8"/>
                  <a:gd name="T17" fmla="*/ 4 h 12"/>
                  <a:gd name="T18" fmla="*/ 8 w 8"/>
                  <a:gd name="T19" fmla="*/ 2 h 12"/>
                  <a:gd name="T20" fmla="*/ 8 w 8"/>
                  <a:gd name="T21" fmla="*/ 2 h 12"/>
                  <a:gd name="T22" fmla="*/ 4 w 8"/>
                  <a:gd name="T23" fmla="*/ 0 h 12"/>
                  <a:gd name="T24" fmla="*/ 2 w 8"/>
                  <a:gd name="T25" fmla="*/ 0 h 12"/>
                  <a:gd name="T26" fmla="*/ 0 w 8"/>
                  <a:gd name="T27" fmla="*/ 4 h 12"/>
                  <a:gd name="T28" fmla="*/ 0 w 8"/>
                  <a:gd name="T29" fmla="*/ 8 h 12"/>
                  <a:gd name="T30" fmla="*/ 0 w 8"/>
                  <a:gd name="T3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Freeform 30">
                <a:extLst>
                  <a:ext uri="{FF2B5EF4-FFF2-40B4-BE49-F238E27FC236}">
                    <a16:creationId xmlns:a16="http://schemas.microsoft.com/office/drawing/2014/main" id="{B69565B2-30F8-4C73-8E13-CF3BE92CE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1122"/>
                <a:ext cx="10" cy="10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4 w 10"/>
                  <a:gd name="T11" fmla="*/ 0 h 10"/>
                  <a:gd name="T12" fmla="*/ 4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4 w 10"/>
                  <a:gd name="T21" fmla="*/ 10 h 10"/>
                  <a:gd name="T22" fmla="*/ 4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Freeform 31">
                <a:extLst>
                  <a:ext uri="{FF2B5EF4-FFF2-40B4-BE49-F238E27FC236}">
                    <a16:creationId xmlns:a16="http://schemas.microsoft.com/office/drawing/2014/main" id="{96A9A414-B5A1-4A8F-82D3-B1DB047FF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811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2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Freeform 32">
                <a:extLst>
                  <a:ext uri="{FF2B5EF4-FFF2-40B4-BE49-F238E27FC236}">
                    <a16:creationId xmlns:a16="http://schemas.microsoft.com/office/drawing/2014/main" id="{F241FA0D-6A2C-4E09-84EE-ECBA4F099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86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Freeform 33">
                <a:extLst>
                  <a:ext uri="{FF2B5EF4-FFF2-40B4-BE49-F238E27FC236}">
                    <a16:creationId xmlns:a16="http://schemas.microsoft.com/office/drawing/2014/main" id="{592A0061-D718-47FE-A0E7-78914817D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819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Freeform 34">
                <a:extLst>
                  <a:ext uri="{FF2B5EF4-FFF2-40B4-BE49-F238E27FC236}">
                    <a16:creationId xmlns:a16="http://schemas.microsoft.com/office/drawing/2014/main" id="{12632813-87EA-4F17-9C81-5CE3FF93D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" y="99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Freeform 35">
                <a:extLst>
                  <a:ext uri="{FF2B5EF4-FFF2-40B4-BE49-F238E27FC236}">
                    <a16:creationId xmlns:a16="http://schemas.microsoft.com/office/drawing/2014/main" id="{8FB3FA27-9A2C-4D74-BEA6-0A62EE036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" y="1053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2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2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Freeform 36">
                <a:extLst>
                  <a:ext uri="{FF2B5EF4-FFF2-40B4-BE49-F238E27FC236}">
                    <a16:creationId xmlns:a16="http://schemas.microsoft.com/office/drawing/2014/main" id="{F1304564-462A-4848-AB8E-5B18193CB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1077"/>
                <a:ext cx="10" cy="9"/>
              </a:xfrm>
              <a:custGeom>
                <a:avLst/>
                <a:gdLst>
                  <a:gd name="T0" fmla="*/ 6 w 10"/>
                  <a:gd name="T1" fmla="*/ 0 h 9"/>
                  <a:gd name="T2" fmla="*/ 6 w 10"/>
                  <a:gd name="T3" fmla="*/ 0 h 9"/>
                  <a:gd name="T4" fmla="*/ 6 w 10"/>
                  <a:gd name="T5" fmla="*/ 0 h 9"/>
                  <a:gd name="T6" fmla="*/ 6 w 10"/>
                  <a:gd name="T7" fmla="*/ 0 h 9"/>
                  <a:gd name="T8" fmla="*/ 2 w 10"/>
                  <a:gd name="T9" fmla="*/ 0 h 9"/>
                  <a:gd name="T10" fmla="*/ 0 w 10"/>
                  <a:gd name="T11" fmla="*/ 3 h 9"/>
                  <a:gd name="T12" fmla="*/ 0 w 10"/>
                  <a:gd name="T13" fmla="*/ 5 h 9"/>
                  <a:gd name="T14" fmla="*/ 2 w 10"/>
                  <a:gd name="T15" fmla="*/ 9 h 9"/>
                  <a:gd name="T16" fmla="*/ 2 w 10"/>
                  <a:gd name="T17" fmla="*/ 9 h 9"/>
                  <a:gd name="T18" fmla="*/ 4 w 10"/>
                  <a:gd name="T19" fmla="*/ 9 h 9"/>
                  <a:gd name="T20" fmla="*/ 4 w 10"/>
                  <a:gd name="T21" fmla="*/ 9 h 9"/>
                  <a:gd name="T22" fmla="*/ 8 w 10"/>
                  <a:gd name="T23" fmla="*/ 9 h 9"/>
                  <a:gd name="T24" fmla="*/ 10 w 10"/>
                  <a:gd name="T25" fmla="*/ 5 h 9"/>
                  <a:gd name="T26" fmla="*/ 10 w 10"/>
                  <a:gd name="T27" fmla="*/ 3 h 9"/>
                  <a:gd name="T28" fmla="*/ 6 w 10"/>
                  <a:gd name="T29" fmla="*/ 0 h 9"/>
                  <a:gd name="T30" fmla="*/ 6 w 10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9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Freeform 37">
                <a:extLst>
                  <a:ext uri="{FF2B5EF4-FFF2-40B4-BE49-F238E27FC236}">
                    <a16:creationId xmlns:a16="http://schemas.microsoft.com/office/drawing/2014/main" id="{0B110F4C-42CB-4493-ABC2-A3821A403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1402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4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Freeform 38">
                <a:extLst>
                  <a:ext uri="{FF2B5EF4-FFF2-40B4-BE49-F238E27FC236}">
                    <a16:creationId xmlns:a16="http://schemas.microsoft.com/office/drawing/2014/main" id="{8736D4D3-9333-4405-92D2-4722E3865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" y="1458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39">
                <a:extLst>
                  <a:ext uri="{FF2B5EF4-FFF2-40B4-BE49-F238E27FC236}">
                    <a16:creationId xmlns:a16="http://schemas.microsoft.com/office/drawing/2014/main" id="{6E3BB8F8-890F-4FDA-B809-BCB2A5C6E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" y="1402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2 w 8"/>
                  <a:gd name="T15" fmla="*/ 0 h 8"/>
                  <a:gd name="T16" fmla="*/ 0 w 8"/>
                  <a:gd name="T17" fmla="*/ 4 h 8"/>
                  <a:gd name="T18" fmla="*/ 2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40">
                <a:extLst>
                  <a:ext uri="{FF2B5EF4-FFF2-40B4-BE49-F238E27FC236}">
                    <a16:creationId xmlns:a16="http://schemas.microsoft.com/office/drawing/2014/main" id="{40CBCAF8-2EF9-44FD-965F-69A8A7BCD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424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6 w 8"/>
                  <a:gd name="T5" fmla="*/ 8 h 8"/>
                  <a:gd name="T6" fmla="*/ 8 w 8"/>
                  <a:gd name="T7" fmla="*/ 4 h 8"/>
                  <a:gd name="T8" fmla="*/ 6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0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Freeform 41">
                <a:extLst>
                  <a:ext uri="{FF2B5EF4-FFF2-40B4-BE49-F238E27FC236}">
                    <a16:creationId xmlns:a16="http://schemas.microsoft.com/office/drawing/2014/main" id="{F3080E71-17F8-4127-9B70-FA66B76C1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961"/>
                <a:ext cx="340" cy="621"/>
              </a:xfrm>
              <a:custGeom>
                <a:avLst/>
                <a:gdLst>
                  <a:gd name="T0" fmla="*/ 310 w 340"/>
                  <a:gd name="T1" fmla="*/ 10 h 621"/>
                  <a:gd name="T2" fmla="*/ 310 w 340"/>
                  <a:gd name="T3" fmla="*/ 10 h 621"/>
                  <a:gd name="T4" fmla="*/ 314 w 340"/>
                  <a:gd name="T5" fmla="*/ 56 h 621"/>
                  <a:gd name="T6" fmla="*/ 316 w 340"/>
                  <a:gd name="T7" fmla="*/ 100 h 621"/>
                  <a:gd name="T8" fmla="*/ 314 w 340"/>
                  <a:gd name="T9" fmla="*/ 143 h 621"/>
                  <a:gd name="T10" fmla="*/ 310 w 340"/>
                  <a:gd name="T11" fmla="*/ 187 h 621"/>
                  <a:gd name="T12" fmla="*/ 302 w 340"/>
                  <a:gd name="T13" fmla="*/ 231 h 621"/>
                  <a:gd name="T14" fmla="*/ 292 w 340"/>
                  <a:gd name="T15" fmla="*/ 273 h 621"/>
                  <a:gd name="T16" fmla="*/ 276 w 340"/>
                  <a:gd name="T17" fmla="*/ 315 h 621"/>
                  <a:gd name="T18" fmla="*/ 258 w 340"/>
                  <a:gd name="T19" fmla="*/ 355 h 621"/>
                  <a:gd name="T20" fmla="*/ 258 w 340"/>
                  <a:gd name="T21" fmla="*/ 355 h 621"/>
                  <a:gd name="T22" fmla="*/ 236 w 340"/>
                  <a:gd name="T23" fmla="*/ 395 h 621"/>
                  <a:gd name="T24" fmla="*/ 210 w 340"/>
                  <a:gd name="T25" fmla="*/ 431 h 621"/>
                  <a:gd name="T26" fmla="*/ 182 w 340"/>
                  <a:gd name="T27" fmla="*/ 465 h 621"/>
                  <a:gd name="T28" fmla="*/ 152 w 340"/>
                  <a:gd name="T29" fmla="*/ 497 h 621"/>
                  <a:gd name="T30" fmla="*/ 118 w 340"/>
                  <a:gd name="T31" fmla="*/ 527 h 621"/>
                  <a:gd name="T32" fmla="*/ 82 w 340"/>
                  <a:gd name="T33" fmla="*/ 553 h 621"/>
                  <a:gd name="T34" fmla="*/ 44 w 340"/>
                  <a:gd name="T35" fmla="*/ 577 h 621"/>
                  <a:gd name="T36" fmla="*/ 6 w 340"/>
                  <a:gd name="T37" fmla="*/ 599 h 621"/>
                  <a:gd name="T38" fmla="*/ 6 w 340"/>
                  <a:gd name="T39" fmla="*/ 599 h 621"/>
                  <a:gd name="T40" fmla="*/ 2 w 340"/>
                  <a:gd name="T41" fmla="*/ 603 h 621"/>
                  <a:gd name="T42" fmla="*/ 0 w 340"/>
                  <a:gd name="T43" fmla="*/ 607 h 621"/>
                  <a:gd name="T44" fmla="*/ 0 w 340"/>
                  <a:gd name="T45" fmla="*/ 611 h 621"/>
                  <a:gd name="T46" fmla="*/ 2 w 340"/>
                  <a:gd name="T47" fmla="*/ 615 h 621"/>
                  <a:gd name="T48" fmla="*/ 4 w 340"/>
                  <a:gd name="T49" fmla="*/ 619 h 621"/>
                  <a:gd name="T50" fmla="*/ 8 w 340"/>
                  <a:gd name="T51" fmla="*/ 621 h 621"/>
                  <a:gd name="T52" fmla="*/ 12 w 340"/>
                  <a:gd name="T53" fmla="*/ 621 h 621"/>
                  <a:gd name="T54" fmla="*/ 18 w 340"/>
                  <a:gd name="T55" fmla="*/ 619 h 621"/>
                  <a:gd name="T56" fmla="*/ 18 w 340"/>
                  <a:gd name="T57" fmla="*/ 619 h 621"/>
                  <a:gd name="T58" fmla="*/ 58 w 340"/>
                  <a:gd name="T59" fmla="*/ 597 h 621"/>
                  <a:gd name="T60" fmla="*/ 96 w 340"/>
                  <a:gd name="T61" fmla="*/ 571 h 621"/>
                  <a:gd name="T62" fmla="*/ 134 w 340"/>
                  <a:gd name="T63" fmla="*/ 545 h 621"/>
                  <a:gd name="T64" fmla="*/ 168 w 340"/>
                  <a:gd name="T65" fmla="*/ 513 h 621"/>
                  <a:gd name="T66" fmla="*/ 200 w 340"/>
                  <a:gd name="T67" fmla="*/ 481 h 621"/>
                  <a:gd name="T68" fmla="*/ 228 w 340"/>
                  <a:gd name="T69" fmla="*/ 445 h 621"/>
                  <a:gd name="T70" fmla="*/ 256 w 340"/>
                  <a:gd name="T71" fmla="*/ 407 h 621"/>
                  <a:gd name="T72" fmla="*/ 278 w 340"/>
                  <a:gd name="T73" fmla="*/ 367 h 621"/>
                  <a:gd name="T74" fmla="*/ 278 w 340"/>
                  <a:gd name="T75" fmla="*/ 367 h 621"/>
                  <a:gd name="T76" fmla="*/ 298 w 340"/>
                  <a:gd name="T77" fmla="*/ 325 h 621"/>
                  <a:gd name="T78" fmla="*/ 312 w 340"/>
                  <a:gd name="T79" fmla="*/ 283 h 621"/>
                  <a:gd name="T80" fmla="*/ 324 w 340"/>
                  <a:gd name="T81" fmla="*/ 239 h 621"/>
                  <a:gd name="T82" fmla="*/ 334 w 340"/>
                  <a:gd name="T83" fmla="*/ 193 h 621"/>
                  <a:gd name="T84" fmla="*/ 338 w 340"/>
                  <a:gd name="T85" fmla="*/ 147 h 621"/>
                  <a:gd name="T86" fmla="*/ 340 w 340"/>
                  <a:gd name="T87" fmla="*/ 102 h 621"/>
                  <a:gd name="T88" fmla="*/ 338 w 340"/>
                  <a:gd name="T89" fmla="*/ 56 h 621"/>
                  <a:gd name="T90" fmla="*/ 334 w 340"/>
                  <a:gd name="T91" fmla="*/ 10 h 621"/>
                  <a:gd name="T92" fmla="*/ 334 w 340"/>
                  <a:gd name="T93" fmla="*/ 10 h 621"/>
                  <a:gd name="T94" fmla="*/ 332 w 340"/>
                  <a:gd name="T95" fmla="*/ 6 h 621"/>
                  <a:gd name="T96" fmla="*/ 330 w 340"/>
                  <a:gd name="T97" fmla="*/ 2 h 621"/>
                  <a:gd name="T98" fmla="*/ 326 w 340"/>
                  <a:gd name="T99" fmla="*/ 0 h 621"/>
                  <a:gd name="T100" fmla="*/ 320 w 340"/>
                  <a:gd name="T101" fmla="*/ 0 h 621"/>
                  <a:gd name="T102" fmla="*/ 316 w 340"/>
                  <a:gd name="T103" fmla="*/ 0 h 621"/>
                  <a:gd name="T104" fmla="*/ 314 w 340"/>
                  <a:gd name="T105" fmla="*/ 2 h 621"/>
                  <a:gd name="T106" fmla="*/ 310 w 340"/>
                  <a:gd name="T107" fmla="*/ 6 h 621"/>
                  <a:gd name="T108" fmla="*/ 310 w 340"/>
                  <a:gd name="T109" fmla="*/ 10 h 621"/>
                  <a:gd name="T110" fmla="*/ 310 w 340"/>
                  <a:gd name="T111" fmla="*/ 1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0" h="621">
                    <a:moveTo>
                      <a:pt x="310" y="10"/>
                    </a:moveTo>
                    <a:lnTo>
                      <a:pt x="310" y="10"/>
                    </a:lnTo>
                    <a:lnTo>
                      <a:pt x="314" y="56"/>
                    </a:lnTo>
                    <a:lnTo>
                      <a:pt x="316" y="100"/>
                    </a:lnTo>
                    <a:lnTo>
                      <a:pt x="314" y="143"/>
                    </a:lnTo>
                    <a:lnTo>
                      <a:pt x="310" y="187"/>
                    </a:lnTo>
                    <a:lnTo>
                      <a:pt x="302" y="231"/>
                    </a:lnTo>
                    <a:lnTo>
                      <a:pt x="292" y="273"/>
                    </a:lnTo>
                    <a:lnTo>
                      <a:pt x="276" y="315"/>
                    </a:lnTo>
                    <a:lnTo>
                      <a:pt x="258" y="355"/>
                    </a:lnTo>
                    <a:lnTo>
                      <a:pt x="258" y="355"/>
                    </a:lnTo>
                    <a:lnTo>
                      <a:pt x="236" y="395"/>
                    </a:lnTo>
                    <a:lnTo>
                      <a:pt x="210" y="431"/>
                    </a:lnTo>
                    <a:lnTo>
                      <a:pt x="182" y="465"/>
                    </a:lnTo>
                    <a:lnTo>
                      <a:pt x="152" y="497"/>
                    </a:lnTo>
                    <a:lnTo>
                      <a:pt x="118" y="527"/>
                    </a:lnTo>
                    <a:lnTo>
                      <a:pt x="82" y="553"/>
                    </a:lnTo>
                    <a:lnTo>
                      <a:pt x="44" y="577"/>
                    </a:lnTo>
                    <a:lnTo>
                      <a:pt x="6" y="599"/>
                    </a:lnTo>
                    <a:lnTo>
                      <a:pt x="6" y="599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0" y="611"/>
                    </a:lnTo>
                    <a:lnTo>
                      <a:pt x="2" y="615"/>
                    </a:lnTo>
                    <a:lnTo>
                      <a:pt x="4" y="619"/>
                    </a:lnTo>
                    <a:lnTo>
                      <a:pt x="8" y="621"/>
                    </a:lnTo>
                    <a:lnTo>
                      <a:pt x="12" y="621"/>
                    </a:lnTo>
                    <a:lnTo>
                      <a:pt x="18" y="619"/>
                    </a:lnTo>
                    <a:lnTo>
                      <a:pt x="18" y="619"/>
                    </a:lnTo>
                    <a:lnTo>
                      <a:pt x="58" y="597"/>
                    </a:lnTo>
                    <a:lnTo>
                      <a:pt x="96" y="571"/>
                    </a:lnTo>
                    <a:lnTo>
                      <a:pt x="134" y="545"/>
                    </a:lnTo>
                    <a:lnTo>
                      <a:pt x="168" y="513"/>
                    </a:lnTo>
                    <a:lnTo>
                      <a:pt x="200" y="481"/>
                    </a:lnTo>
                    <a:lnTo>
                      <a:pt x="228" y="445"/>
                    </a:lnTo>
                    <a:lnTo>
                      <a:pt x="256" y="407"/>
                    </a:lnTo>
                    <a:lnTo>
                      <a:pt x="278" y="367"/>
                    </a:lnTo>
                    <a:lnTo>
                      <a:pt x="278" y="367"/>
                    </a:lnTo>
                    <a:lnTo>
                      <a:pt x="298" y="325"/>
                    </a:lnTo>
                    <a:lnTo>
                      <a:pt x="312" y="283"/>
                    </a:lnTo>
                    <a:lnTo>
                      <a:pt x="324" y="239"/>
                    </a:lnTo>
                    <a:lnTo>
                      <a:pt x="334" y="193"/>
                    </a:lnTo>
                    <a:lnTo>
                      <a:pt x="338" y="147"/>
                    </a:lnTo>
                    <a:lnTo>
                      <a:pt x="340" y="102"/>
                    </a:lnTo>
                    <a:lnTo>
                      <a:pt x="338" y="56"/>
                    </a:lnTo>
                    <a:lnTo>
                      <a:pt x="334" y="10"/>
                    </a:lnTo>
                    <a:lnTo>
                      <a:pt x="334" y="10"/>
                    </a:lnTo>
                    <a:lnTo>
                      <a:pt x="332" y="6"/>
                    </a:lnTo>
                    <a:lnTo>
                      <a:pt x="330" y="2"/>
                    </a:lnTo>
                    <a:lnTo>
                      <a:pt x="326" y="0"/>
                    </a:lnTo>
                    <a:lnTo>
                      <a:pt x="320" y="0"/>
                    </a:lnTo>
                    <a:lnTo>
                      <a:pt x="316" y="0"/>
                    </a:lnTo>
                    <a:lnTo>
                      <a:pt x="314" y="2"/>
                    </a:lnTo>
                    <a:lnTo>
                      <a:pt x="310" y="6"/>
                    </a:lnTo>
                    <a:lnTo>
                      <a:pt x="310" y="10"/>
                    </a:lnTo>
                    <a:lnTo>
                      <a:pt x="310" y="10"/>
                    </a:lnTo>
                    <a:close/>
                  </a:path>
                </a:pathLst>
              </a:custGeom>
              <a:solidFill>
                <a:srgbClr val="40C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Freeform 42">
                <a:extLst>
                  <a:ext uri="{FF2B5EF4-FFF2-40B4-BE49-F238E27FC236}">
                    <a16:creationId xmlns:a16="http://schemas.microsoft.com/office/drawing/2014/main" id="{BF473E7E-182E-44B8-B8B3-D34D2A344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1576"/>
                <a:ext cx="29" cy="32"/>
              </a:xfrm>
              <a:custGeom>
                <a:avLst/>
                <a:gdLst>
                  <a:gd name="T0" fmla="*/ 2 w 29"/>
                  <a:gd name="T1" fmla="*/ 18 h 32"/>
                  <a:gd name="T2" fmla="*/ 2 w 29"/>
                  <a:gd name="T3" fmla="*/ 18 h 32"/>
                  <a:gd name="T4" fmla="*/ 4 w 29"/>
                  <a:gd name="T5" fmla="*/ 20 h 32"/>
                  <a:gd name="T6" fmla="*/ 4 w 29"/>
                  <a:gd name="T7" fmla="*/ 20 h 32"/>
                  <a:gd name="T8" fmla="*/ 6 w 29"/>
                  <a:gd name="T9" fmla="*/ 22 h 32"/>
                  <a:gd name="T10" fmla="*/ 6 w 29"/>
                  <a:gd name="T11" fmla="*/ 22 h 32"/>
                  <a:gd name="T12" fmla="*/ 6 w 29"/>
                  <a:gd name="T13" fmla="*/ 24 h 32"/>
                  <a:gd name="T14" fmla="*/ 6 w 29"/>
                  <a:gd name="T15" fmla="*/ 20 h 32"/>
                  <a:gd name="T16" fmla="*/ 6 w 29"/>
                  <a:gd name="T17" fmla="*/ 20 h 32"/>
                  <a:gd name="T18" fmla="*/ 8 w 29"/>
                  <a:gd name="T19" fmla="*/ 14 h 32"/>
                  <a:gd name="T20" fmla="*/ 8 w 29"/>
                  <a:gd name="T21" fmla="*/ 14 h 32"/>
                  <a:gd name="T22" fmla="*/ 8 w 29"/>
                  <a:gd name="T23" fmla="*/ 14 h 32"/>
                  <a:gd name="T24" fmla="*/ 8 w 29"/>
                  <a:gd name="T25" fmla="*/ 14 h 32"/>
                  <a:gd name="T26" fmla="*/ 20 w 29"/>
                  <a:gd name="T27" fmla="*/ 8 h 32"/>
                  <a:gd name="T28" fmla="*/ 20 w 29"/>
                  <a:gd name="T29" fmla="*/ 8 h 32"/>
                  <a:gd name="T30" fmla="*/ 24 w 29"/>
                  <a:gd name="T31" fmla="*/ 12 h 32"/>
                  <a:gd name="T32" fmla="*/ 24 w 29"/>
                  <a:gd name="T33" fmla="*/ 12 h 32"/>
                  <a:gd name="T34" fmla="*/ 20 w 29"/>
                  <a:gd name="T35" fmla="*/ 8 h 32"/>
                  <a:gd name="T36" fmla="*/ 16 w 29"/>
                  <a:gd name="T37" fmla="*/ 8 h 32"/>
                  <a:gd name="T38" fmla="*/ 12 w 29"/>
                  <a:gd name="T39" fmla="*/ 8 h 32"/>
                  <a:gd name="T40" fmla="*/ 8 w 29"/>
                  <a:gd name="T41" fmla="*/ 12 h 32"/>
                  <a:gd name="T42" fmla="*/ 8 w 29"/>
                  <a:gd name="T43" fmla="*/ 12 h 32"/>
                  <a:gd name="T44" fmla="*/ 6 w 29"/>
                  <a:gd name="T45" fmla="*/ 14 h 32"/>
                  <a:gd name="T46" fmla="*/ 4 w 29"/>
                  <a:gd name="T47" fmla="*/ 20 h 32"/>
                  <a:gd name="T48" fmla="*/ 6 w 29"/>
                  <a:gd name="T49" fmla="*/ 24 h 32"/>
                  <a:gd name="T50" fmla="*/ 8 w 29"/>
                  <a:gd name="T51" fmla="*/ 28 h 32"/>
                  <a:gd name="T52" fmla="*/ 8 w 29"/>
                  <a:gd name="T53" fmla="*/ 28 h 32"/>
                  <a:gd name="T54" fmla="*/ 14 w 29"/>
                  <a:gd name="T55" fmla="*/ 32 h 32"/>
                  <a:gd name="T56" fmla="*/ 14 w 29"/>
                  <a:gd name="T57" fmla="*/ 32 h 32"/>
                  <a:gd name="T58" fmla="*/ 18 w 29"/>
                  <a:gd name="T59" fmla="*/ 32 h 32"/>
                  <a:gd name="T60" fmla="*/ 22 w 29"/>
                  <a:gd name="T61" fmla="*/ 30 h 32"/>
                  <a:gd name="T62" fmla="*/ 27 w 29"/>
                  <a:gd name="T63" fmla="*/ 26 h 32"/>
                  <a:gd name="T64" fmla="*/ 27 w 29"/>
                  <a:gd name="T65" fmla="*/ 26 h 32"/>
                  <a:gd name="T66" fmla="*/ 29 w 29"/>
                  <a:gd name="T67" fmla="*/ 20 h 32"/>
                  <a:gd name="T68" fmla="*/ 27 w 29"/>
                  <a:gd name="T69" fmla="*/ 16 h 32"/>
                  <a:gd name="T70" fmla="*/ 22 w 29"/>
                  <a:gd name="T71" fmla="*/ 6 h 32"/>
                  <a:gd name="T72" fmla="*/ 22 w 29"/>
                  <a:gd name="T73" fmla="*/ 6 h 32"/>
                  <a:gd name="T74" fmla="*/ 20 w 29"/>
                  <a:gd name="T75" fmla="*/ 2 h 32"/>
                  <a:gd name="T76" fmla="*/ 16 w 29"/>
                  <a:gd name="T77" fmla="*/ 0 h 32"/>
                  <a:gd name="T78" fmla="*/ 10 w 29"/>
                  <a:gd name="T79" fmla="*/ 0 h 32"/>
                  <a:gd name="T80" fmla="*/ 6 w 29"/>
                  <a:gd name="T81" fmla="*/ 2 h 32"/>
                  <a:gd name="T82" fmla="*/ 4 w 29"/>
                  <a:gd name="T83" fmla="*/ 4 h 32"/>
                  <a:gd name="T84" fmla="*/ 2 w 29"/>
                  <a:gd name="T85" fmla="*/ 8 h 32"/>
                  <a:gd name="T86" fmla="*/ 0 w 29"/>
                  <a:gd name="T87" fmla="*/ 12 h 32"/>
                  <a:gd name="T88" fmla="*/ 2 w 29"/>
                  <a:gd name="T89" fmla="*/ 18 h 32"/>
                  <a:gd name="T90" fmla="*/ 2 w 29"/>
                  <a:gd name="T9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" h="32">
                    <a:moveTo>
                      <a:pt x="2" y="18"/>
                    </a:move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20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8" y="32"/>
                    </a:lnTo>
                    <a:lnTo>
                      <a:pt x="22" y="30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9" y="20"/>
                    </a:lnTo>
                    <a:lnTo>
                      <a:pt x="27" y="1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40C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43">
                <a:extLst>
                  <a:ext uri="{FF2B5EF4-FFF2-40B4-BE49-F238E27FC236}">
                    <a16:creationId xmlns:a16="http://schemas.microsoft.com/office/drawing/2014/main" id="{55D040D2-C02E-4678-A23F-57E684125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" y="551"/>
                <a:ext cx="545" cy="286"/>
              </a:xfrm>
              <a:custGeom>
                <a:avLst/>
                <a:gdLst>
                  <a:gd name="T0" fmla="*/ 533 w 545"/>
                  <a:gd name="T1" fmla="*/ 0 h 286"/>
                  <a:gd name="T2" fmla="*/ 533 w 545"/>
                  <a:gd name="T3" fmla="*/ 0 h 286"/>
                  <a:gd name="T4" fmla="*/ 495 w 545"/>
                  <a:gd name="T5" fmla="*/ 0 h 286"/>
                  <a:gd name="T6" fmla="*/ 455 w 545"/>
                  <a:gd name="T7" fmla="*/ 2 h 286"/>
                  <a:gd name="T8" fmla="*/ 417 w 545"/>
                  <a:gd name="T9" fmla="*/ 6 h 286"/>
                  <a:gd name="T10" fmla="*/ 381 w 545"/>
                  <a:gd name="T11" fmla="*/ 14 h 286"/>
                  <a:gd name="T12" fmla="*/ 343 w 545"/>
                  <a:gd name="T13" fmla="*/ 24 h 286"/>
                  <a:gd name="T14" fmla="*/ 307 w 545"/>
                  <a:gd name="T15" fmla="*/ 36 h 286"/>
                  <a:gd name="T16" fmla="*/ 273 w 545"/>
                  <a:gd name="T17" fmla="*/ 52 h 286"/>
                  <a:gd name="T18" fmla="*/ 237 w 545"/>
                  <a:gd name="T19" fmla="*/ 68 h 286"/>
                  <a:gd name="T20" fmla="*/ 205 w 545"/>
                  <a:gd name="T21" fmla="*/ 88 h 286"/>
                  <a:gd name="T22" fmla="*/ 171 w 545"/>
                  <a:gd name="T23" fmla="*/ 108 h 286"/>
                  <a:gd name="T24" fmla="*/ 142 w 545"/>
                  <a:gd name="T25" fmla="*/ 132 h 286"/>
                  <a:gd name="T26" fmla="*/ 112 w 545"/>
                  <a:gd name="T27" fmla="*/ 156 h 286"/>
                  <a:gd name="T28" fmla="*/ 82 w 545"/>
                  <a:gd name="T29" fmla="*/ 182 h 286"/>
                  <a:gd name="T30" fmla="*/ 54 w 545"/>
                  <a:gd name="T31" fmla="*/ 208 h 286"/>
                  <a:gd name="T32" fmla="*/ 28 w 545"/>
                  <a:gd name="T33" fmla="*/ 236 h 286"/>
                  <a:gd name="T34" fmla="*/ 4 w 545"/>
                  <a:gd name="T35" fmla="*/ 266 h 286"/>
                  <a:gd name="T36" fmla="*/ 4 w 545"/>
                  <a:gd name="T37" fmla="*/ 266 h 286"/>
                  <a:gd name="T38" fmla="*/ 2 w 545"/>
                  <a:gd name="T39" fmla="*/ 270 h 286"/>
                  <a:gd name="T40" fmla="*/ 0 w 545"/>
                  <a:gd name="T41" fmla="*/ 274 h 286"/>
                  <a:gd name="T42" fmla="*/ 2 w 545"/>
                  <a:gd name="T43" fmla="*/ 278 h 286"/>
                  <a:gd name="T44" fmla="*/ 4 w 545"/>
                  <a:gd name="T45" fmla="*/ 282 h 286"/>
                  <a:gd name="T46" fmla="*/ 8 w 545"/>
                  <a:gd name="T47" fmla="*/ 284 h 286"/>
                  <a:gd name="T48" fmla="*/ 12 w 545"/>
                  <a:gd name="T49" fmla="*/ 286 h 286"/>
                  <a:gd name="T50" fmla="*/ 16 w 545"/>
                  <a:gd name="T51" fmla="*/ 284 h 286"/>
                  <a:gd name="T52" fmla="*/ 20 w 545"/>
                  <a:gd name="T53" fmla="*/ 282 h 286"/>
                  <a:gd name="T54" fmla="*/ 20 w 545"/>
                  <a:gd name="T55" fmla="*/ 282 h 286"/>
                  <a:gd name="T56" fmla="*/ 44 w 545"/>
                  <a:gd name="T57" fmla="*/ 254 h 286"/>
                  <a:gd name="T58" fmla="*/ 70 w 545"/>
                  <a:gd name="T59" fmla="*/ 226 h 286"/>
                  <a:gd name="T60" fmla="*/ 96 w 545"/>
                  <a:gd name="T61" fmla="*/ 200 h 286"/>
                  <a:gd name="T62" fmla="*/ 124 w 545"/>
                  <a:gd name="T63" fmla="*/ 174 h 286"/>
                  <a:gd name="T64" fmla="*/ 154 w 545"/>
                  <a:gd name="T65" fmla="*/ 152 h 286"/>
                  <a:gd name="T66" fmla="*/ 183 w 545"/>
                  <a:gd name="T67" fmla="*/ 130 h 286"/>
                  <a:gd name="T68" fmla="*/ 215 w 545"/>
                  <a:gd name="T69" fmla="*/ 108 h 286"/>
                  <a:gd name="T70" fmla="*/ 247 w 545"/>
                  <a:gd name="T71" fmla="*/ 90 h 286"/>
                  <a:gd name="T72" fmla="*/ 279 w 545"/>
                  <a:gd name="T73" fmla="*/ 74 h 286"/>
                  <a:gd name="T74" fmla="*/ 315 w 545"/>
                  <a:gd name="T75" fmla="*/ 60 h 286"/>
                  <a:gd name="T76" fmla="*/ 349 w 545"/>
                  <a:gd name="T77" fmla="*/ 46 h 286"/>
                  <a:gd name="T78" fmla="*/ 385 w 545"/>
                  <a:gd name="T79" fmla="*/ 38 h 286"/>
                  <a:gd name="T80" fmla="*/ 421 w 545"/>
                  <a:gd name="T81" fmla="*/ 30 h 286"/>
                  <a:gd name="T82" fmla="*/ 459 w 545"/>
                  <a:gd name="T83" fmla="*/ 24 h 286"/>
                  <a:gd name="T84" fmla="*/ 495 w 545"/>
                  <a:gd name="T85" fmla="*/ 24 h 286"/>
                  <a:gd name="T86" fmla="*/ 533 w 545"/>
                  <a:gd name="T87" fmla="*/ 24 h 286"/>
                  <a:gd name="T88" fmla="*/ 533 w 545"/>
                  <a:gd name="T89" fmla="*/ 24 h 286"/>
                  <a:gd name="T90" fmla="*/ 539 w 545"/>
                  <a:gd name="T91" fmla="*/ 24 h 286"/>
                  <a:gd name="T92" fmla="*/ 541 w 545"/>
                  <a:gd name="T93" fmla="*/ 20 h 286"/>
                  <a:gd name="T94" fmla="*/ 545 w 545"/>
                  <a:gd name="T95" fmla="*/ 18 h 286"/>
                  <a:gd name="T96" fmla="*/ 545 w 545"/>
                  <a:gd name="T97" fmla="*/ 14 h 286"/>
                  <a:gd name="T98" fmla="*/ 545 w 545"/>
                  <a:gd name="T99" fmla="*/ 8 h 286"/>
                  <a:gd name="T100" fmla="*/ 541 w 545"/>
                  <a:gd name="T101" fmla="*/ 4 h 286"/>
                  <a:gd name="T102" fmla="*/ 539 w 545"/>
                  <a:gd name="T103" fmla="*/ 2 h 286"/>
                  <a:gd name="T104" fmla="*/ 533 w 545"/>
                  <a:gd name="T105" fmla="*/ 0 h 286"/>
                  <a:gd name="T106" fmla="*/ 533 w 545"/>
                  <a:gd name="T10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45" h="286">
                    <a:moveTo>
                      <a:pt x="533" y="0"/>
                    </a:moveTo>
                    <a:lnTo>
                      <a:pt x="533" y="0"/>
                    </a:lnTo>
                    <a:lnTo>
                      <a:pt x="495" y="0"/>
                    </a:lnTo>
                    <a:lnTo>
                      <a:pt x="455" y="2"/>
                    </a:lnTo>
                    <a:lnTo>
                      <a:pt x="417" y="6"/>
                    </a:lnTo>
                    <a:lnTo>
                      <a:pt x="381" y="14"/>
                    </a:lnTo>
                    <a:lnTo>
                      <a:pt x="343" y="24"/>
                    </a:lnTo>
                    <a:lnTo>
                      <a:pt x="307" y="36"/>
                    </a:lnTo>
                    <a:lnTo>
                      <a:pt x="273" y="52"/>
                    </a:lnTo>
                    <a:lnTo>
                      <a:pt x="237" y="68"/>
                    </a:lnTo>
                    <a:lnTo>
                      <a:pt x="205" y="88"/>
                    </a:lnTo>
                    <a:lnTo>
                      <a:pt x="171" y="108"/>
                    </a:lnTo>
                    <a:lnTo>
                      <a:pt x="142" y="132"/>
                    </a:lnTo>
                    <a:lnTo>
                      <a:pt x="112" y="156"/>
                    </a:lnTo>
                    <a:lnTo>
                      <a:pt x="82" y="182"/>
                    </a:lnTo>
                    <a:lnTo>
                      <a:pt x="54" y="208"/>
                    </a:lnTo>
                    <a:lnTo>
                      <a:pt x="28" y="236"/>
                    </a:lnTo>
                    <a:lnTo>
                      <a:pt x="4" y="266"/>
                    </a:lnTo>
                    <a:lnTo>
                      <a:pt x="4" y="266"/>
                    </a:lnTo>
                    <a:lnTo>
                      <a:pt x="2" y="270"/>
                    </a:lnTo>
                    <a:lnTo>
                      <a:pt x="0" y="274"/>
                    </a:lnTo>
                    <a:lnTo>
                      <a:pt x="2" y="278"/>
                    </a:lnTo>
                    <a:lnTo>
                      <a:pt x="4" y="282"/>
                    </a:lnTo>
                    <a:lnTo>
                      <a:pt x="8" y="284"/>
                    </a:lnTo>
                    <a:lnTo>
                      <a:pt x="12" y="286"/>
                    </a:lnTo>
                    <a:lnTo>
                      <a:pt x="16" y="284"/>
                    </a:lnTo>
                    <a:lnTo>
                      <a:pt x="20" y="282"/>
                    </a:lnTo>
                    <a:lnTo>
                      <a:pt x="20" y="282"/>
                    </a:lnTo>
                    <a:lnTo>
                      <a:pt x="44" y="254"/>
                    </a:lnTo>
                    <a:lnTo>
                      <a:pt x="70" y="226"/>
                    </a:lnTo>
                    <a:lnTo>
                      <a:pt x="96" y="200"/>
                    </a:lnTo>
                    <a:lnTo>
                      <a:pt x="124" y="174"/>
                    </a:lnTo>
                    <a:lnTo>
                      <a:pt x="154" y="152"/>
                    </a:lnTo>
                    <a:lnTo>
                      <a:pt x="183" y="130"/>
                    </a:lnTo>
                    <a:lnTo>
                      <a:pt x="215" y="108"/>
                    </a:lnTo>
                    <a:lnTo>
                      <a:pt x="247" y="90"/>
                    </a:lnTo>
                    <a:lnTo>
                      <a:pt x="279" y="74"/>
                    </a:lnTo>
                    <a:lnTo>
                      <a:pt x="315" y="60"/>
                    </a:lnTo>
                    <a:lnTo>
                      <a:pt x="349" y="46"/>
                    </a:lnTo>
                    <a:lnTo>
                      <a:pt x="385" y="38"/>
                    </a:lnTo>
                    <a:lnTo>
                      <a:pt x="421" y="30"/>
                    </a:lnTo>
                    <a:lnTo>
                      <a:pt x="459" y="24"/>
                    </a:lnTo>
                    <a:lnTo>
                      <a:pt x="495" y="24"/>
                    </a:lnTo>
                    <a:lnTo>
                      <a:pt x="533" y="24"/>
                    </a:lnTo>
                    <a:lnTo>
                      <a:pt x="533" y="24"/>
                    </a:lnTo>
                    <a:lnTo>
                      <a:pt x="539" y="24"/>
                    </a:lnTo>
                    <a:lnTo>
                      <a:pt x="541" y="20"/>
                    </a:lnTo>
                    <a:lnTo>
                      <a:pt x="545" y="18"/>
                    </a:lnTo>
                    <a:lnTo>
                      <a:pt x="545" y="14"/>
                    </a:lnTo>
                    <a:lnTo>
                      <a:pt x="545" y="8"/>
                    </a:lnTo>
                    <a:lnTo>
                      <a:pt x="541" y="4"/>
                    </a:lnTo>
                    <a:lnTo>
                      <a:pt x="539" y="2"/>
                    </a:lnTo>
                    <a:lnTo>
                      <a:pt x="533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40C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Freeform 44">
                <a:extLst>
                  <a:ext uri="{FF2B5EF4-FFF2-40B4-BE49-F238E27FC236}">
                    <a16:creationId xmlns:a16="http://schemas.microsoft.com/office/drawing/2014/main" id="{FB3FD1DB-60EF-4B97-8537-4F8E9C981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" y="861"/>
                <a:ext cx="26" cy="24"/>
              </a:xfrm>
              <a:custGeom>
                <a:avLst/>
                <a:gdLst>
                  <a:gd name="T0" fmla="*/ 12 w 26"/>
                  <a:gd name="T1" fmla="*/ 24 h 24"/>
                  <a:gd name="T2" fmla="*/ 12 w 26"/>
                  <a:gd name="T3" fmla="*/ 24 h 24"/>
                  <a:gd name="T4" fmla="*/ 14 w 26"/>
                  <a:gd name="T5" fmla="*/ 24 h 24"/>
                  <a:gd name="T6" fmla="*/ 14 w 26"/>
                  <a:gd name="T7" fmla="*/ 24 h 24"/>
                  <a:gd name="T8" fmla="*/ 18 w 26"/>
                  <a:gd name="T9" fmla="*/ 24 h 24"/>
                  <a:gd name="T10" fmla="*/ 22 w 26"/>
                  <a:gd name="T11" fmla="*/ 20 h 24"/>
                  <a:gd name="T12" fmla="*/ 24 w 26"/>
                  <a:gd name="T13" fmla="*/ 16 h 24"/>
                  <a:gd name="T14" fmla="*/ 26 w 26"/>
                  <a:gd name="T15" fmla="*/ 12 h 24"/>
                  <a:gd name="T16" fmla="*/ 24 w 26"/>
                  <a:gd name="T17" fmla="*/ 8 h 24"/>
                  <a:gd name="T18" fmla="*/ 22 w 26"/>
                  <a:gd name="T19" fmla="*/ 4 h 24"/>
                  <a:gd name="T20" fmla="*/ 18 w 26"/>
                  <a:gd name="T21" fmla="*/ 2 h 24"/>
                  <a:gd name="T22" fmla="*/ 14 w 26"/>
                  <a:gd name="T23" fmla="*/ 0 h 24"/>
                  <a:gd name="T24" fmla="*/ 14 w 26"/>
                  <a:gd name="T25" fmla="*/ 0 h 24"/>
                  <a:gd name="T26" fmla="*/ 12 w 26"/>
                  <a:gd name="T27" fmla="*/ 0 h 24"/>
                  <a:gd name="T28" fmla="*/ 12 w 26"/>
                  <a:gd name="T29" fmla="*/ 0 h 24"/>
                  <a:gd name="T30" fmla="*/ 6 w 26"/>
                  <a:gd name="T31" fmla="*/ 2 h 24"/>
                  <a:gd name="T32" fmla="*/ 2 w 26"/>
                  <a:gd name="T33" fmla="*/ 4 h 24"/>
                  <a:gd name="T34" fmla="*/ 0 w 26"/>
                  <a:gd name="T35" fmla="*/ 8 h 24"/>
                  <a:gd name="T36" fmla="*/ 0 w 26"/>
                  <a:gd name="T37" fmla="*/ 12 h 24"/>
                  <a:gd name="T38" fmla="*/ 0 w 26"/>
                  <a:gd name="T39" fmla="*/ 16 h 24"/>
                  <a:gd name="T40" fmla="*/ 2 w 26"/>
                  <a:gd name="T41" fmla="*/ 20 h 24"/>
                  <a:gd name="T42" fmla="*/ 6 w 26"/>
                  <a:gd name="T43" fmla="*/ 24 h 24"/>
                  <a:gd name="T44" fmla="*/ 12 w 26"/>
                  <a:gd name="T45" fmla="*/ 24 h 24"/>
                  <a:gd name="T46" fmla="*/ 12 w 26"/>
                  <a:gd name="T47" fmla="*/ 24 h 24"/>
                  <a:gd name="T48" fmla="*/ 14 w 26"/>
                  <a:gd name="T49" fmla="*/ 24 h 24"/>
                  <a:gd name="T50" fmla="*/ 14 w 26"/>
                  <a:gd name="T51" fmla="*/ 24 h 24"/>
                  <a:gd name="T52" fmla="*/ 18 w 26"/>
                  <a:gd name="T53" fmla="*/ 24 h 24"/>
                  <a:gd name="T54" fmla="*/ 22 w 26"/>
                  <a:gd name="T55" fmla="*/ 20 h 24"/>
                  <a:gd name="T56" fmla="*/ 24 w 26"/>
                  <a:gd name="T57" fmla="*/ 16 h 24"/>
                  <a:gd name="T58" fmla="*/ 26 w 26"/>
                  <a:gd name="T59" fmla="*/ 12 h 24"/>
                  <a:gd name="T60" fmla="*/ 24 w 26"/>
                  <a:gd name="T61" fmla="*/ 8 h 24"/>
                  <a:gd name="T62" fmla="*/ 22 w 26"/>
                  <a:gd name="T63" fmla="*/ 4 h 24"/>
                  <a:gd name="T64" fmla="*/ 18 w 26"/>
                  <a:gd name="T65" fmla="*/ 2 h 24"/>
                  <a:gd name="T66" fmla="*/ 14 w 26"/>
                  <a:gd name="T67" fmla="*/ 0 h 24"/>
                  <a:gd name="T68" fmla="*/ 14 w 26"/>
                  <a:gd name="T69" fmla="*/ 0 h 24"/>
                  <a:gd name="T70" fmla="*/ 12 w 26"/>
                  <a:gd name="T71" fmla="*/ 0 h 24"/>
                  <a:gd name="T72" fmla="*/ 12 w 26"/>
                  <a:gd name="T73" fmla="*/ 0 h 24"/>
                  <a:gd name="T74" fmla="*/ 6 w 26"/>
                  <a:gd name="T75" fmla="*/ 2 h 24"/>
                  <a:gd name="T76" fmla="*/ 2 w 26"/>
                  <a:gd name="T77" fmla="*/ 4 h 24"/>
                  <a:gd name="T78" fmla="*/ 0 w 26"/>
                  <a:gd name="T79" fmla="*/ 8 h 24"/>
                  <a:gd name="T80" fmla="*/ 0 w 26"/>
                  <a:gd name="T81" fmla="*/ 12 h 24"/>
                  <a:gd name="T82" fmla="*/ 0 w 26"/>
                  <a:gd name="T83" fmla="*/ 16 h 24"/>
                  <a:gd name="T84" fmla="*/ 2 w 26"/>
                  <a:gd name="T85" fmla="*/ 20 h 24"/>
                  <a:gd name="T86" fmla="*/ 6 w 26"/>
                  <a:gd name="T87" fmla="*/ 24 h 24"/>
                  <a:gd name="T88" fmla="*/ 12 w 26"/>
                  <a:gd name="T89" fmla="*/ 24 h 24"/>
                  <a:gd name="T90" fmla="*/ 12 w 26"/>
                  <a:gd name="T9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Freeform 45">
                <a:extLst>
                  <a:ext uri="{FF2B5EF4-FFF2-40B4-BE49-F238E27FC236}">
                    <a16:creationId xmlns:a16="http://schemas.microsoft.com/office/drawing/2014/main" id="{9BE4022D-D10C-49D5-A992-9A29DCDE8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907"/>
                <a:ext cx="26" cy="24"/>
              </a:xfrm>
              <a:custGeom>
                <a:avLst/>
                <a:gdLst>
                  <a:gd name="T0" fmla="*/ 14 w 26"/>
                  <a:gd name="T1" fmla="*/ 0 h 24"/>
                  <a:gd name="T2" fmla="*/ 14 w 26"/>
                  <a:gd name="T3" fmla="*/ 0 h 24"/>
                  <a:gd name="T4" fmla="*/ 10 w 26"/>
                  <a:gd name="T5" fmla="*/ 0 h 24"/>
                  <a:gd name="T6" fmla="*/ 10 w 26"/>
                  <a:gd name="T7" fmla="*/ 0 h 24"/>
                  <a:gd name="T8" fmla="*/ 6 w 26"/>
                  <a:gd name="T9" fmla="*/ 0 h 24"/>
                  <a:gd name="T10" fmla="*/ 2 w 26"/>
                  <a:gd name="T11" fmla="*/ 4 h 24"/>
                  <a:gd name="T12" fmla="*/ 0 w 26"/>
                  <a:gd name="T13" fmla="*/ 8 h 24"/>
                  <a:gd name="T14" fmla="*/ 0 w 26"/>
                  <a:gd name="T15" fmla="*/ 12 h 24"/>
                  <a:gd name="T16" fmla="*/ 0 w 26"/>
                  <a:gd name="T17" fmla="*/ 12 h 24"/>
                  <a:gd name="T18" fmla="*/ 0 w 26"/>
                  <a:gd name="T19" fmla="*/ 16 h 24"/>
                  <a:gd name="T20" fmla="*/ 2 w 26"/>
                  <a:gd name="T21" fmla="*/ 20 h 24"/>
                  <a:gd name="T22" fmla="*/ 6 w 26"/>
                  <a:gd name="T23" fmla="*/ 22 h 24"/>
                  <a:gd name="T24" fmla="*/ 10 w 26"/>
                  <a:gd name="T25" fmla="*/ 24 h 24"/>
                  <a:gd name="T26" fmla="*/ 10 w 26"/>
                  <a:gd name="T27" fmla="*/ 24 h 24"/>
                  <a:gd name="T28" fmla="*/ 14 w 26"/>
                  <a:gd name="T29" fmla="*/ 24 h 24"/>
                  <a:gd name="T30" fmla="*/ 14 w 26"/>
                  <a:gd name="T31" fmla="*/ 24 h 24"/>
                  <a:gd name="T32" fmla="*/ 20 w 26"/>
                  <a:gd name="T33" fmla="*/ 22 h 24"/>
                  <a:gd name="T34" fmla="*/ 24 w 26"/>
                  <a:gd name="T35" fmla="*/ 20 h 24"/>
                  <a:gd name="T36" fmla="*/ 26 w 26"/>
                  <a:gd name="T37" fmla="*/ 16 h 24"/>
                  <a:gd name="T38" fmla="*/ 26 w 26"/>
                  <a:gd name="T39" fmla="*/ 12 h 24"/>
                  <a:gd name="T40" fmla="*/ 26 w 26"/>
                  <a:gd name="T41" fmla="*/ 12 h 24"/>
                  <a:gd name="T42" fmla="*/ 26 w 26"/>
                  <a:gd name="T43" fmla="*/ 8 h 24"/>
                  <a:gd name="T44" fmla="*/ 24 w 26"/>
                  <a:gd name="T45" fmla="*/ 4 h 24"/>
                  <a:gd name="T46" fmla="*/ 20 w 26"/>
                  <a:gd name="T47" fmla="*/ 0 h 24"/>
                  <a:gd name="T48" fmla="*/ 14 w 26"/>
                  <a:gd name="T49" fmla="*/ 0 h 24"/>
                  <a:gd name="T50" fmla="*/ 14 w 26"/>
                  <a:gd name="T5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4">
                    <a:moveTo>
                      <a:pt x="14" y="0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40C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B87B2B39-E347-47B0-98C7-D92B4459F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93763">
              <a:off x="9089933" y="3011405"/>
              <a:ext cx="2706859" cy="1877731"/>
            </a:xfrm>
            <a:prstGeom prst="rect">
              <a:avLst/>
            </a:prstGeom>
          </p:spPr>
        </p:pic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60D90391-61A1-4AAE-8191-A44FBA57D099}"/>
              </a:ext>
            </a:extLst>
          </p:cNvPr>
          <p:cNvGrpSpPr/>
          <p:nvPr/>
        </p:nvGrpSpPr>
        <p:grpSpPr>
          <a:xfrm>
            <a:off x="8672400" y="3506400"/>
            <a:ext cx="2691210" cy="1904868"/>
            <a:chOff x="9097758" y="2960048"/>
            <a:chExt cx="2691210" cy="1904868"/>
          </a:xfrm>
        </p:grpSpPr>
        <p:grpSp>
          <p:nvGrpSpPr>
            <p:cNvPr id="145" name="Group 4">
              <a:extLst>
                <a:ext uri="{FF2B5EF4-FFF2-40B4-BE49-F238E27FC236}">
                  <a16:creationId xmlns:a16="http://schemas.microsoft.com/office/drawing/2014/main" id="{1EB62840-8CE9-4D1C-AEEA-5C56D6B3A26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714686">
              <a:off x="9151287" y="2960048"/>
              <a:ext cx="2438400" cy="1677987"/>
              <a:chOff x="547" y="551"/>
              <a:chExt cx="1536" cy="10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Freeform 5">
                <a:extLst>
                  <a:ext uri="{FF2B5EF4-FFF2-40B4-BE49-F238E27FC236}">
                    <a16:creationId xmlns:a16="http://schemas.microsoft.com/office/drawing/2014/main" id="{E67A849E-E6F2-4614-B642-8261651F7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" y="633"/>
                <a:ext cx="1446" cy="933"/>
              </a:xfrm>
              <a:custGeom>
                <a:avLst/>
                <a:gdLst>
                  <a:gd name="T0" fmla="*/ 1446 w 1446"/>
                  <a:gd name="T1" fmla="*/ 402 h 933"/>
                  <a:gd name="T2" fmla="*/ 1438 w 1446"/>
                  <a:gd name="T3" fmla="*/ 360 h 933"/>
                  <a:gd name="T4" fmla="*/ 1424 w 1446"/>
                  <a:gd name="T5" fmla="*/ 308 h 933"/>
                  <a:gd name="T6" fmla="*/ 1392 w 1446"/>
                  <a:gd name="T7" fmla="*/ 246 h 933"/>
                  <a:gd name="T8" fmla="*/ 1370 w 1446"/>
                  <a:gd name="T9" fmla="*/ 214 h 933"/>
                  <a:gd name="T10" fmla="*/ 1322 w 1446"/>
                  <a:gd name="T11" fmla="*/ 162 h 933"/>
                  <a:gd name="T12" fmla="*/ 1268 w 1446"/>
                  <a:gd name="T13" fmla="*/ 118 h 933"/>
                  <a:gd name="T14" fmla="*/ 1210 w 1446"/>
                  <a:gd name="T15" fmla="*/ 84 h 933"/>
                  <a:gd name="T16" fmla="*/ 1149 w 1446"/>
                  <a:gd name="T17" fmla="*/ 56 h 933"/>
                  <a:gd name="T18" fmla="*/ 1085 w 1446"/>
                  <a:gd name="T19" fmla="*/ 36 h 933"/>
                  <a:gd name="T20" fmla="*/ 1021 w 1446"/>
                  <a:gd name="T21" fmla="*/ 20 h 933"/>
                  <a:gd name="T22" fmla="*/ 899 w 1446"/>
                  <a:gd name="T23" fmla="*/ 4 h 933"/>
                  <a:gd name="T24" fmla="*/ 843 w 1446"/>
                  <a:gd name="T25" fmla="*/ 2 h 933"/>
                  <a:gd name="T26" fmla="*/ 741 w 1446"/>
                  <a:gd name="T27" fmla="*/ 2 h 933"/>
                  <a:gd name="T28" fmla="*/ 651 w 1446"/>
                  <a:gd name="T29" fmla="*/ 12 h 933"/>
                  <a:gd name="T30" fmla="*/ 571 w 1446"/>
                  <a:gd name="T31" fmla="*/ 30 h 933"/>
                  <a:gd name="T32" fmla="*/ 503 w 1446"/>
                  <a:gd name="T33" fmla="*/ 52 h 933"/>
                  <a:gd name="T34" fmla="*/ 443 w 1446"/>
                  <a:gd name="T35" fmla="*/ 78 h 933"/>
                  <a:gd name="T36" fmla="*/ 393 w 1446"/>
                  <a:gd name="T37" fmla="*/ 106 h 933"/>
                  <a:gd name="T38" fmla="*/ 354 w 1446"/>
                  <a:gd name="T39" fmla="*/ 136 h 933"/>
                  <a:gd name="T40" fmla="*/ 336 w 1446"/>
                  <a:gd name="T41" fmla="*/ 152 h 933"/>
                  <a:gd name="T42" fmla="*/ 286 w 1446"/>
                  <a:gd name="T43" fmla="*/ 204 h 933"/>
                  <a:gd name="T44" fmla="*/ 250 w 1446"/>
                  <a:gd name="T45" fmla="*/ 256 h 933"/>
                  <a:gd name="T46" fmla="*/ 228 w 1446"/>
                  <a:gd name="T47" fmla="*/ 298 h 933"/>
                  <a:gd name="T48" fmla="*/ 0 w 1446"/>
                  <a:gd name="T49" fmla="*/ 583 h 933"/>
                  <a:gd name="T50" fmla="*/ 202 w 1446"/>
                  <a:gd name="T51" fmla="*/ 571 h 933"/>
                  <a:gd name="T52" fmla="*/ 240 w 1446"/>
                  <a:gd name="T53" fmla="*/ 657 h 933"/>
                  <a:gd name="T54" fmla="*/ 294 w 1446"/>
                  <a:gd name="T55" fmla="*/ 733 h 933"/>
                  <a:gd name="T56" fmla="*/ 362 w 1446"/>
                  <a:gd name="T57" fmla="*/ 797 h 933"/>
                  <a:gd name="T58" fmla="*/ 441 w 1446"/>
                  <a:gd name="T59" fmla="*/ 849 h 933"/>
                  <a:gd name="T60" fmla="*/ 481 w 1446"/>
                  <a:gd name="T61" fmla="*/ 869 h 933"/>
                  <a:gd name="T62" fmla="*/ 519 w 1446"/>
                  <a:gd name="T63" fmla="*/ 883 h 933"/>
                  <a:gd name="T64" fmla="*/ 587 w 1446"/>
                  <a:gd name="T65" fmla="*/ 901 h 933"/>
                  <a:gd name="T66" fmla="*/ 623 w 1446"/>
                  <a:gd name="T67" fmla="*/ 907 h 933"/>
                  <a:gd name="T68" fmla="*/ 731 w 1446"/>
                  <a:gd name="T69" fmla="*/ 925 h 933"/>
                  <a:gd name="T70" fmla="*/ 833 w 1446"/>
                  <a:gd name="T71" fmla="*/ 933 h 933"/>
                  <a:gd name="T72" fmla="*/ 927 w 1446"/>
                  <a:gd name="T73" fmla="*/ 933 h 933"/>
                  <a:gd name="T74" fmla="*/ 1013 w 1446"/>
                  <a:gd name="T75" fmla="*/ 923 h 933"/>
                  <a:gd name="T76" fmla="*/ 1093 w 1446"/>
                  <a:gd name="T77" fmla="*/ 907 h 933"/>
                  <a:gd name="T78" fmla="*/ 1164 w 1446"/>
                  <a:gd name="T79" fmla="*/ 881 h 933"/>
                  <a:gd name="T80" fmla="*/ 1228 w 1446"/>
                  <a:gd name="T81" fmla="*/ 845 h 933"/>
                  <a:gd name="T82" fmla="*/ 1286 w 1446"/>
                  <a:gd name="T83" fmla="*/ 803 h 933"/>
                  <a:gd name="T84" fmla="*/ 1316 w 1446"/>
                  <a:gd name="T85" fmla="*/ 773 h 933"/>
                  <a:gd name="T86" fmla="*/ 1364 w 1446"/>
                  <a:gd name="T87" fmla="*/ 711 h 933"/>
                  <a:gd name="T88" fmla="*/ 1400 w 1446"/>
                  <a:gd name="T89" fmla="*/ 645 h 933"/>
                  <a:gd name="T90" fmla="*/ 1422 w 1446"/>
                  <a:gd name="T91" fmla="*/ 583 h 933"/>
                  <a:gd name="T92" fmla="*/ 1436 w 1446"/>
                  <a:gd name="T93" fmla="*/ 523 h 933"/>
                  <a:gd name="T94" fmla="*/ 1446 w 1446"/>
                  <a:gd name="T95" fmla="*/ 451 h 933"/>
                  <a:gd name="T96" fmla="*/ 1446 w 1446"/>
                  <a:gd name="T97" fmla="*/ 402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6" h="933">
                    <a:moveTo>
                      <a:pt x="1446" y="402"/>
                    </a:moveTo>
                    <a:lnTo>
                      <a:pt x="1446" y="402"/>
                    </a:lnTo>
                    <a:lnTo>
                      <a:pt x="1442" y="380"/>
                    </a:lnTo>
                    <a:lnTo>
                      <a:pt x="1438" y="360"/>
                    </a:lnTo>
                    <a:lnTo>
                      <a:pt x="1432" y="336"/>
                    </a:lnTo>
                    <a:lnTo>
                      <a:pt x="1424" y="308"/>
                    </a:lnTo>
                    <a:lnTo>
                      <a:pt x="1410" y="278"/>
                    </a:lnTo>
                    <a:lnTo>
                      <a:pt x="1392" y="246"/>
                    </a:lnTo>
                    <a:lnTo>
                      <a:pt x="1370" y="214"/>
                    </a:lnTo>
                    <a:lnTo>
                      <a:pt x="1370" y="214"/>
                    </a:lnTo>
                    <a:lnTo>
                      <a:pt x="1348" y="186"/>
                    </a:lnTo>
                    <a:lnTo>
                      <a:pt x="1322" y="162"/>
                    </a:lnTo>
                    <a:lnTo>
                      <a:pt x="1296" y="138"/>
                    </a:lnTo>
                    <a:lnTo>
                      <a:pt x="1268" y="118"/>
                    </a:lnTo>
                    <a:lnTo>
                      <a:pt x="1240" y="100"/>
                    </a:lnTo>
                    <a:lnTo>
                      <a:pt x="1210" y="84"/>
                    </a:lnTo>
                    <a:lnTo>
                      <a:pt x="1178" y="68"/>
                    </a:lnTo>
                    <a:lnTo>
                      <a:pt x="1149" y="56"/>
                    </a:lnTo>
                    <a:lnTo>
                      <a:pt x="1117" y="44"/>
                    </a:lnTo>
                    <a:lnTo>
                      <a:pt x="1085" y="36"/>
                    </a:lnTo>
                    <a:lnTo>
                      <a:pt x="1053" y="28"/>
                    </a:lnTo>
                    <a:lnTo>
                      <a:pt x="1021" y="20"/>
                    </a:lnTo>
                    <a:lnTo>
                      <a:pt x="959" y="10"/>
                    </a:lnTo>
                    <a:lnTo>
                      <a:pt x="899" y="4"/>
                    </a:lnTo>
                    <a:lnTo>
                      <a:pt x="899" y="4"/>
                    </a:lnTo>
                    <a:lnTo>
                      <a:pt x="843" y="2"/>
                    </a:lnTo>
                    <a:lnTo>
                      <a:pt x="791" y="0"/>
                    </a:lnTo>
                    <a:lnTo>
                      <a:pt x="741" y="2"/>
                    </a:lnTo>
                    <a:lnTo>
                      <a:pt x="695" y="6"/>
                    </a:lnTo>
                    <a:lnTo>
                      <a:pt x="651" y="12"/>
                    </a:lnTo>
                    <a:lnTo>
                      <a:pt x="609" y="20"/>
                    </a:lnTo>
                    <a:lnTo>
                      <a:pt x="571" y="30"/>
                    </a:lnTo>
                    <a:lnTo>
                      <a:pt x="535" y="40"/>
                    </a:lnTo>
                    <a:lnTo>
                      <a:pt x="503" y="52"/>
                    </a:lnTo>
                    <a:lnTo>
                      <a:pt x="471" y="64"/>
                    </a:lnTo>
                    <a:lnTo>
                      <a:pt x="443" y="78"/>
                    </a:lnTo>
                    <a:lnTo>
                      <a:pt x="417" y="92"/>
                    </a:lnTo>
                    <a:lnTo>
                      <a:pt x="393" y="106"/>
                    </a:lnTo>
                    <a:lnTo>
                      <a:pt x="374" y="122"/>
                    </a:lnTo>
                    <a:lnTo>
                      <a:pt x="354" y="136"/>
                    </a:lnTo>
                    <a:lnTo>
                      <a:pt x="336" y="152"/>
                    </a:lnTo>
                    <a:lnTo>
                      <a:pt x="336" y="152"/>
                    </a:lnTo>
                    <a:lnTo>
                      <a:pt x="308" y="178"/>
                    </a:lnTo>
                    <a:lnTo>
                      <a:pt x="286" y="204"/>
                    </a:lnTo>
                    <a:lnTo>
                      <a:pt x="266" y="232"/>
                    </a:lnTo>
                    <a:lnTo>
                      <a:pt x="250" y="256"/>
                    </a:lnTo>
                    <a:lnTo>
                      <a:pt x="238" y="278"/>
                    </a:lnTo>
                    <a:lnTo>
                      <a:pt x="228" y="298"/>
                    </a:lnTo>
                    <a:lnTo>
                      <a:pt x="218" y="330"/>
                    </a:lnTo>
                    <a:lnTo>
                      <a:pt x="0" y="583"/>
                    </a:lnTo>
                    <a:lnTo>
                      <a:pt x="202" y="571"/>
                    </a:lnTo>
                    <a:lnTo>
                      <a:pt x="202" y="571"/>
                    </a:lnTo>
                    <a:lnTo>
                      <a:pt x="220" y="615"/>
                    </a:lnTo>
                    <a:lnTo>
                      <a:pt x="240" y="657"/>
                    </a:lnTo>
                    <a:lnTo>
                      <a:pt x="266" y="697"/>
                    </a:lnTo>
                    <a:lnTo>
                      <a:pt x="294" y="733"/>
                    </a:lnTo>
                    <a:lnTo>
                      <a:pt x="326" y="767"/>
                    </a:lnTo>
                    <a:lnTo>
                      <a:pt x="362" y="797"/>
                    </a:lnTo>
                    <a:lnTo>
                      <a:pt x="399" y="825"/>
                    </a:lnTo>
                    <a:lnTo>
                      <a:pt x="441" y="849"/>
                    </a:lnTo>
                    <a:lnTo>
                      <a:pt x="441" y="849"/>
                    </a:lnTo>
                    <a:lnTo>
                      <a:pt x="481" y="869"/>
                    </a:lnTo>
                    <a:lnTo>
                      <a:pt x="519" y="883"/>
                    </a:lnTo>
                    <a:lnTo>
                      <a:pt x="519" y="883"/>
                    </a:lnTo>
                    <a:lnTo>
                      <a:pt x="555" y="893"/>
                    </a:lnTo>
                    <a:lnTo>
                      <a:pt x="587" y="901"/>
                    </a:lnTo>
                    <a:lnTo>
                      <a:pt x="623" y="907"/>
                    </a:lnTo>
                    <a:lnTo>
                      <a:pt x="623" y="907"/>
                    </a:lnTo>
                    <a:lnTo>
                      <a:pt x="679" y="917"/>
                    </a:lnTo>
                    <a:lnTo>
                      <a:pt x="731" y="925"/>
                    </a:lnTo>
                    <a:lnTo>
                      <a:pt x="783" y="929"/>
                    </a:lnTo>
                    <a:lnTo>
                      <a:pt x="833" y="933"/>
                    </a:lnTo>
                    <a:lnTo>
                      <a:pt x="881" y="933"/>
                    </a:lnTo>
                    <a:lnTo>
                      <a:pt x="927" y="933"/>
                    </a:lnTo>
                    <a:lnTo>
                      <a:pt x="971" y="929"/>
                    </a:lnTo>
                    <a:lnTo>
                      <a:pt x="1013" y="923"/>
                    </a:lnTo>
                    <a:lnTo>
                      <a:pt x="1055" y="917"/>
                    </a:lnTo>
                    <a:lnTo>
                      <a:pt x="1093" y="907"/>
                    </a:lnTo>
                    <a:lnTo>
                      <a:pt x="1129" y="895"/>
                    </a:lnTo>
                    <a:lnTo>
                      <a:pt x="1164" y="881"/>
                    </a:lnTo>
                    <a:lnTo>
                      <a:pt x="1198" y="865"/>
                    </a:lnTo>
                    <a:lnTo>
                      <a:pt x="1228" y="845"/>
                    </a:lnTo>
                    <a:lnTo>
                      <a:pt x="1258" y="825"/>
                    </a:lnTo>
                    <a:lnTo>
                      <a:pt x="1286" y="803"/>
                    </a:lnTo>
                    <a:lnTo>
                      <a:pt x="1286" y="803"/>
                    </a:lnTo>
                    <a:lnTo>
                      <a:pt x="1316" y="773"/>
                    </a:lnTo>
                    <a:lnTo>
                      <a:pt x="1342" y="743"/>
                    </a:lnTo>
                    <a:lnTo>
                      <a:pt x="1364" y="711"/>
                    </a:lnTo>
                    <a:lnTo>
                      <a:pt x="1384" y="677"/>
                    </a:lnTo>
                    <a:lnTo>
                      <a:pt x="1400" y="645"/>
                    </a:lnTo>
                    <a:lnTo>
                      <a:pt x="1412" y="613"/>
                    </a:lnTo>
                    <a:lnTo>
                      <a:pt x="1422" y="583"/>
                    </a:lnTo>
                    <a:lnTo>
                      <a:pt x="1430" y="551"/>
                    </a:lnTo>
                    <a:lnTo>
                      <a:pt x="1436" y="523"/>
                    </a:lnTo>
                    <a:lnTo>
                      <a:pt x="1440" y="497"/>
                    </a:lnTo>
                    <a:lnTo>
                      <a:pt x="1446" y="451"/>
                    </a:lnTo>
                    <a:lnTo>
                      <a:pt x="1446" y="420"/>
                    </a:lnTo>
                    <a:lnTo>
                      <a:pt x="1446" y="402"/>
                    </a:lnTo>
                    <a:lnTo>
                      <a:pt x="1446" y="4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6">
                <a:extLst>
                  <a:ext uri="{FF2B5EF4-FFF2-40B4-BE49-F238E27FC236}">
                    <a16:creationId xmlns:a16="http://schemas.microsoft.com/office/drawing/2014/main" id="{8BBDA981-E354-4340-BB89-95C753FEA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683"/>
                <a:ext cx="1286" cy="835"/>
              </a:xfrm>
              <a:custGeom>
                <a:avLst/>
                <a:gdLst>
                  <a:gd name="T0" fmla="*/ 150 w 1286"/>
                  <a:gd name="T1" fmla="*/ 302 h 835"/>
                  <a:gd name="T2" fmla="*/ 160 w 1286"/>
                  <a:gd name="T3" fmla="*/ 272 h 835"/>
                  <a:gd name="T4" fmla="*/ 184 w 1286"/>
                  <a:gd name="T5" fmla="*/ 224 h 835"/>
                  <a:gd name="T6" fmla="*/ 226 w 1286"/>
                  <a:gd name="T7" fmla="*/ 168 h 835"/>
                  <a:gd name="T8" fmla="*/ 273 w 1286"/>
                  <a:gd name="T9" fmla="*/ 122 h 835"/>
                  <a:gd name="T10" fmla="*/ 313 w 1286"/>
                  <a:gd name="T11" fmla="*/ 94 h 835"/>
                  <a:gd name="T12" fmla="*/ 361 w 1286"/>
                  <a:gd name="T13" fmla="*/ 66 h 835"/>
                  <a:gd name="T14" fmla="*/ 417 w 1286"/>
                  <a:gd name="T15" fmla="*/ 42 h 835"/>
                  <a:gd name="T16" fmla="*/ 481 w 1286"/>
                  <a:gd name="T17" fmla="*/ 24 h 835"/>
                  <a:gd name="T18" fmla="*/ 555 w 1286"/>
                  <a:gd name="T19" fmla="*/ 8 h 835"/>
                  <a:gd name="T20" fmla="*/ 639 w 1286"/>
                  <a:gd name="T21" fmla="*/ 0 h 835"/>
                  <a:gd name="T22" fmla="*/ 733 w 1286"/>
                  <a:gd name="T23" fmla="*/ 0 h 835"/>
                  <a:gd name="T24" fmla="*/ 783 w 1286"/>
                  <a:gd name="T25" fmla="*/ 2 h 835"/>
                  <a:gd name="T26" fmla="*/ 871 w 1286"/>
                  <a:gd name="T27" fmla="*/ 12 h 835"/>
                  <a:gd name="T28" fmla="*/ 947 w 1286"/>
                  <a:gd name="T29" fmla="*/ 28 h 835"/>
                  <a:gd name="T30" fmla="*/ 1013 w 1286"/>
                  <a:gd name="T31" fmla="*/ 48 h 835"/>
                  <a:gd name="T32" fmla="*/ 1070 w 1286"/>
                  <a:gd name="T33" fmla="*/ 74 h 835"/>
                  <a:gd name="T34" fmla="*/ 1118 w 1286"/>
                  <a:gd name="T35" fmla="*/ 100 h 835"/>
                  <a:gd name="T36" fmla="*/ 1160 w 1286"/>
                  <a:gd name="T37" fmla="*/ 130 h 835"/>
                  <a:gd name="T38" fmla="*/ 1192 w 1286"/>
                  <a:gd name="T39" fmla="*/ 162 h 835"/>
                  <a:gd name="T40" fmla="*/ 1220 w 1286"/>
                  <a:gd name="T41" fmla="*/ 192 h 835"/>
                  <a:gd name="T42" fmla="*/ 1256 w 1286"/>
                  <a:gd name="T43" fmla="*/ 254 h 835"/>
                  <a:gd name="T44" fmla="*/ 1276 w 1286"/>
                  <a:gd name="T45" fmla="*/ 306 h 835"/>
                  <a:gd name="T46" fmla="*/ 1284 w 1286"/>
                  <a:gd name="T47" fmla="*/ 342 h 835"/>
                  <a:gd name="T48" fmla="*/ 1284 w 1286"/>
                  <a:gd name="T49" fmla="*/ 356 h 835"/>
                  <a:gd name="T50" fmla="*/ 1284 w 1286"/>
                  <a:gd name="T51" fmla="*/ 411 h 835"/>
                  <a:gd name="T52" fmla="*/ 1270 w 1286"/>
                  <a:gd name="T53" fmla="*/ 493 h 835"/>
                  <a:gd name="T54" fmla="*/ 1256 w 1286"/>
                  <a:gd name="T55" fmla="*/ 541 h 835"/>
                  <a:gd name="T56" fmla="*/ 1236 w 1286"/>
                  <a:gd name="T57" fmla="*/ 591 h 835"/>
                  <a:gd name="T58" fmla="*/ 1206 w 1286"/>
                  <a:gd name="T59" fmla="*/ 641 h 835"/>
                  <a:gd name="T60" fmla="*/ 1168 w 1286"/>
                  <a:gd name="T61" fmla="*/ 691 h 835"/>
                  <a:gd name="T62" fmla="*/ 1118 w 1286"/>
                  <a:gd name="T63" fmla="*/ 735 h 835"/>
                  <a:gd name="T64" fmla="*/ 1056 w 1286"/>
                  <a:gd name="T65" fmla="*/ 775 h 835"/>
                  <a:gd name="T66" fmla="*/ 983 w 1286"/>
                  <a:gd name="T67" fmla="*/ 805 h 835"/>
                  <a:gd name="T68" fmla="*/ 893 w 1286"/>
                  <a:gd name="T69" fmla="*/ 827 h 835"/>
                  <a:gd name="T70" fmla="*/ 785 w 1286"/>
                  <a:gd name="T71" fmla="*/ 835 h 835"/>
                  <a:gd name="T72" fmla="*/ 661 w 1286"/>
                  <a:gd name="T73" fmla="*/ 829 h 835"/>
                  <a:gd name="T74" fmla="*/ 519 w 1286"/>
                  <a:gd name="T75" fmla="*/ 809 h 835"/>
                  <a:gd name="T76" fmla="*/ 505 w 1286"/>
                  <a:gd name="T77" fmla="*/ 807 h 835"/>
                  <a:gd name="T78" fmla="*/ 443 w 1286"/>
                  <a:gd name="T79" fmla="*/ 793 h 835"/>
                  <a:gd name="T80" fmla="*/ 385 w 1286"/>
                  <a:gd name="T81" fmla="*/ 771 h 835"/>
                  <a:gd name="T82" fmla="*/ 319 w 1286"/>
                  <a:gd name="T83" fmla="*/ 737 h 835"/>
                  <a:gd name="T84" fmla="*/ 252 w 1286"/>
                  <a:gd name="T85" fmla="*/ 687 h 835"/>
                  <a:gd name="T86" fmla="*/ 222 w 1286"/>
                  <a:gd name="T87" fmla="*/ 655 h 835"/>
                  <a:gd name="T88" fmla="*/ 192 w 1286"/>
                  <a:gd name="T89" fmla="*/ 617 h 835"/>
                  <a:gd name="T90" fmla="*/ 166 w 1286"/>
                  <a:gd name="T91" fmla="*/ 575 h 835"/>
                  <a:gd name="T92" fmla="*/ 144 w 1286"/>
                  <a:gd name="T93" fmla="*/ 525 h 835"/>
                  <a:gd name="T94" fmla="*/ 126 w 1286"/>
                  <a:gd name="T95" fmla="*/ 469 h 835"/>
                  <a:gd name="T96" fmla="*/ 150 w 1286"/>
                  <a:gd name="T97" fmla="*/ 302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86" h="835">
                    <a:moveTo>
                      <a:pt x="150" y="302"/>
                    </a:moveTo>
                    <a:lnTo>
                      <a:pt x="150" y="302"/>
                    </a:lnTo>
                    <a:lnTo>
                      <a:pt x="154" y="288"/>
                    </a:lnTo>
                    <a:lnTo>
                      <a:pt x="160" y="272"/>
                    </a:lnTo>
                    <a:lnTo>
                      <a:pt x="170" y="250"/>
                    </a:lnTo>
                    <a:lnTo>
                      <a:pt x="184" y="224"/>
                    </a:lnTo>
                    <a:lnTo>
                      <a:pt x="202" y="196"/>
                    </a:lnTo>
                    <a:lnTo>
                      <a:pt x="226" y="168"/>
                    </a:lnTo>
                    <a:lnTo>
                      <a:pt x="256" y="138"/>
                    </a:lnTo>
                    <a:lnTo>
                      <a:pt x="273" y="122"/>
                    </a:lnTo>
                    <a:lnTo>
                      <a:pt x="293" y="108"/>
                    </a:lnTo>
                    <a:lnTo>
                      <a:pt x="313" y="94"/>
                    </a:lnTo>
                    <a:lnTo>
                      <a:pt x="337" y="80"/>
                    </a:lnTo>
                    <a:lnTo>
                      <a:pt x="361" y="66"/>
                    </a:lnTo>
                    <a:lnTo>
                      <a:pt x="387" y="54"/>
                    </a:lnTo>
                    <a:lnTo>
                      <a:pt x="417" y="42"/>
                    </a:lnTo>
                    <a:lnTo>
                      <a:pt x="447" y="32"/>
                    </a:lnTo>
                    <a:lnTo>
                      <a:pt x="481" y="24"/>
                    </a:lnTo>
                    <a:lnTo>
                      <a:pt x="517" y="16"/>
                    </a:lnTo>
                    <a:lnTo>
                      <a:pt x="555" y="8"/>
                    </a:lnTo>
                    <a:lnTo>
                      <a:pt x="595" y="4"/>
                    </a:lnTo>
                    <a:lnTo>
                      <a:pt x="639" y="0"/>
                    </a:lnTo>
                    <a:lnTo>
                      <a:pt x="685" y="0"/>
                    </a:lnTo>
                    <a:lnTo>
                      <a:pt x="733" y="0"/>
                    </a:lnTo>
                    <a:lnTo>
                      <a:pt x="783" y="2"/>
                    </a:lnTo>
                    <a:lnTo>
                      <a:pt x="783" y="2"/>
                    </a:lnTo>
                    <a:lnTo>
                      <a:pt x="829" y="8"/>
                    </a:lnTo>
                    <a:lnTo>
                      <a:pt x="871" y="12"/>
                    </a:lnTo>
                    <a:lnTo>
                      <a:pt x="911" y="20"/>
                    </a:lnTo>
                    <a:lnTo>
                      <a:pt x="947" y="28"/>
                    </a:lnTo>
                    <a:lnTo>
                      <a:pt x="981" y="38"/>
                    </a:lnTo>
                    <a:lnTo>
                      <a:pt x="1013" y="48"/>
                    </a:lnTo>
                    <a:lnTo>
                      <a:pt x="1042" y="60"/>
                    </a:lnTo>
                    <a:lnTo>
                      <a:pt x="1070" y="74"/>
                    </a:lnTo>
                    <a:lnTo>
                      <a:pt x="1096" y="86"/>
                    </a:lnTo>
                    <a:lnTo>
                      <a:pt x="1118" y="100"/>
                    </a:lnTo>
                    <a:lnTo>
                      <a:pt x="1140" y="116"/>
                    </a:lnTo>
                    <a:lnTo>
                      <a:pt x="1160" y="130"/>
                    </a:lnTo>
                    <a:lnTo>
                      <a:pt x="1176" y="146"/>
                    </a:lnTo>
                    <a:lnTo>
                      <a:pt x="1192" y="162"/>
                    </a:lnTo>
                    <a:lnTo>
                      <a:pt x="1206" y="178"/>
                    </a:lnTo>
                    <a:lnTo>
                      <a:pt x="1220" y="192"/>
                    </a:lnTo>
                    <a:lnTo>
                      <a:pt x="1240" y="224"/>
                    </a:lnTo>
                    <a:lnTo>
                      <a:pt x="1256" y="254"/>
                    </a:lnTo>
                    <a:lnTo>
                      <a:pt x="1268" y="282"/>
                    </a:lnTo>
                    <a:lnTo>
                      <a:pt x="1276" y="306"/>
                    </a:lnTo>
                    <a:lnTo>
                      <a:pt x="1280" y="326"/>
                    </a:lnTo>
                    <a:lnTo>
                      <a:pt x="1284" y="342"/>
                    </a:lnTo>
                    <a:lnTo>
                      <a:pt x="1284" y="356"/>
                    </a:lnTo>
                    <a:lnTo>
                      <a:pt x="1284" y="356"/>
                    </a:lnTo>
                    <a:lnTo>
                      <a:pt x="1286" y="382"/>
                    </a:lnTo>
                    <a:lnTo>
                      <a:pt x="1284" y="411"/>
                    </a:lnTo>
                    <a:lnTo>
                      <a:pt x="1280" y="447"/>
                    </a:lnTo>
                    <a:lnTo>
                      <a:pt x="1270" y="493"/>
                    </a:lnTo>
                    <a:lnTo>
                      <a:pt x="1264" y="515"/>
                    </a:lnTo>
                    <a:lnTo>
                      <a:pt x="1256" y="541"/>
                    </a:lnTo>
                    <a:lnTo>
                      <a:pt x="1248" y="565"/>
                    </a:lnTo>
                    <a:lnTo>
                      <a:pt x="1236" y="591"/>
                    </a:lnTo>
                    <a:lnTo>
                      <a:pt x="1222" y="617"/>
                    </a:lnTo>
                    <a:lnTo>
                      <a:pt x="1206" y="641"/>
                    </a:lnTo>
                    <a:lnTo>
                      <a:pt x="1188" y="667"/>
                    </a:lnTo>
                    <a:lnTo>
                      <a:pt x="1168" y="691"/>
                    </a:lnTo>
                    <a:lnTo>
                      <a:pt x="1144" y="713"/>
                    </a:lnTo>
                    <a:lnTo>
                      <a:pt x="1118" y="735"/>
                    </a:lnTo>
                    <a:lnTo>
                      <a:pt x="1090" y="755"/>
                    </a:lnTo>
                    <a:lnTo>
                      <a:pt x="1056" y="775"/>
                    </a:lnTo>
                    <a:lnTo>
                      <a:pt x="1021" y="791"/>
                    </a:lnTo>
                    <a:lnTo>
                      <a:pt x="983" y="805"/>
                    </a:lnTo>
                    <a:lnTo>
                      <a:pt x="939" y="817"/>
                    </a:lnTo>
                    <a:lnTo>
                      <a:pt x="893" y="827"/>
                    </a:lnTo>
                    <a:lnTo>
                      <a:pt x="841" y="833"/>
                    </a:lnTo>
                    <a:lnTo>
                      <a:pt x="785" y="835"/>
                    </a:lnTo>
                    <a:lnTo>
                      <a:pt x="727" y="835"/>
                    </a:lnTo>
                    <a:lnTo>
                      <a:pt x="661" y="829"/>
                    </a:lnTo>
                    <a:lnTo>
                      <a:pt x="593" y="821"/>
                    </a:lnTo>
                    <a:lnTo>
                      <a:pt x="519" y="809"/>
                    </a:lnTo>
                    <a:lnTo>
                      <a:pt x="519" y="809"/>
                    </a:lnTo>
                    <a:lnTo>
                      <a:pt x="505" y="807"/>
                    </a:lnTo>
                    <a:lnTo>
                      <a:pt x="469" y="799"/>
                    </a:lnTo>
                    <a:lnTo>
                      <a:pt x="443" y="793"/>
                    </a:lnTo>
                    <a:lnTo>
                      <a:pt x="415" y="783"/>
                    </a:lnTo>
                    <a:lnTo>
                      <a:pt x="385" y="771"/>
                    </a:lnTo>
                    <a:lnTo>
                      <a:pt x="353" y="757"/>
                    </a:lnTo>
                    <a:lnTo>
                      <a:pt x="319" y="737"/>
                    </a:lnTo>
                    <a:lnTo>
                      <a:pt x="285" y="715"/>
                    </a:lnTo>
                    <a:lnTo>
                      <a:pt x="252" y="687"/>
                    </a:lnTo>
                    <a:lnTo>
                      <a:pt x="236" y="671"/>
                    </a:lnTo>
                    <a:lnTo>
                      <a:pt x="222" y="655"/>
                    </a:lnTo>
                    <a:lnTo>
                      <a:pt x="206" y="637"/>
                    </a:lnTo>
                    <a:lnTo>
                      <a:pt x="192" y="617"/>
                    </a:lnTo>
                    <a:lnTo>
                      <a:pt x="178" y="597"/>
                    </a:lnTo>
                    <a:lnTo>
                      <a:pt x="166" y="575"/>
                    </a:lnTo>
                    <a:lnTo>
                      <a:pt x="154" y="551"/>
                    </a:lnTo>
                    <a:lnTo>
                      <a:pt x="144" y="525"/>
                    </a:lnTo>
                    <a:lnTo>
                      <a:pt x="134" y="499"/>
                    </a:lnTo>
                    <a:lnTo>
                      <a:pt x="126" y="469"/>
                    </a:lnTo>
                    <a:lnTo>
                      <a:pt x="0" y="477"/>
                    </a:lnTo>
                    <a:lnTo>
                      <a:pt x="150" y="302"/>
                    </a:lnTo>
                    <a:close/>
                  </a:path>
                </a:pathLst>
              </a:custGeom>
              <a:solidFill>
                <a:srgbClr val="C88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Freeform 7">
                <a:extLst>
                  <a:ext uri="{FF2B5EF4-FFF2-40B4-BE49-F238E27FC236}">
                    <a16:creationId xmlns:a16="http://schemas.microsoft.com/office/drawing/2014/main" id="{AF9BFFC3-D4B9-482A-A613-9AE351D2B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865"/>
                <a:ext cx="88" cy="166"/>
              </a:xfrm>
              <a:custGeom>
                <a:avLst/>
                <a:gdLst>
                  <a:gd name="T0" fmla="*/ 88 w 88"/>
                  <a:gd name="T1" fmla="*/ 162 h 166"/>
                  <a:gd name="T2" fmla="*/ 88 w 88"/>
                  <a:gd name="T3" fmla="*/ 162 h 166"/>
                  <a:gd name="T4" fmla="*/ 86 w 88"/>
                  <a:gd name="T5" fmla="*/ 138 h 166"/>
                  <a:gd name="T6" fmla="*/ 80 w 88"/>
                  <a:gd name="T7" fmla="*/ 116 h 166"/>
                  <a:gd name="T8" fmla="*/ 72 w 88"/>
                  <a:gd name="T9" fmla="*/ 96 h 166"/>
                  <a:gd name="T10" fmla="*/ 62 w 88"/>
                  <a:gd name="T11" fmla="*/ 76 h 166"/>
                  <a:gd name="T12" fmla="*/ 50 w 88"/>
                  <a:gd name="T13" fmla="*/ 56 h 166"/>
                  <a:gd name="T14" fmla="*/ 38 w 88"/>
                  <a:gd name="T15" fmla="*/ 38 h 166"/>
                  <a:gd name="T16" fmla="*/ 8 w 88"/>
                  <a:gd name="T17" fmla="*/ 2 h 166"/>
                  <a:gd name="T18" fmla="*/ 8 w 88"/>
                  <a:gd name="T19" fmla="*/ 2 h 166"/>
                  <a:gd name="T20" fmla="*/ 4 w 88"/>
                  <a:gd name="T21" fmla="*/ 0 h 166"/>
                  <a:gd name="T22" fmla="*/ 2 w 88"/>
                  <a:gd name="T23" fmla="*/ 2 h 166"/>
                  <a:gd name="T24" fmla="*/ 0 w 88"/>
                  <a:gd name="T25" fmla="*/ 6 h 166"/>
                  <a:gd name="T26" fmla="*/ 2 w 88"/>
                  <a:gd name="T27" fmla="*/ 8 h 166"/>
                  <a:gd name="T28" fmla="*/ 2 w 88"/>
                  <a:gd name="T29" fmla="*/ 8 h 166"/>
                  <a:gd name="T30" fmla="*/ 30 w 88"/>
                  <a:gd name="T31" fmla="*/ 42 h 166"/>
                  <a:gd name="T32" fmla="*/ 42 w 88"/>
                  <a:gd name="T33" fmla="*/ 60 h 166"/>
                  <a:gd name="T34" fmla="*/ 54 w 88"/>
                  <a:gd name="T35" fmla="*/ 78 h 166"/>
                  <a:gd name="T36" fmla="*/ 64 w 88"/>
                  <a:gd name="T37" fmla="*/ 98 h 166"/>
                  <a:gd name="T38" fmla="*/ 70 w 88"/>
                  <a:gd name="T39" fmla="*/ 118 h 166"/>
                  <a:gd name="T40" fmla="*/ 76 w 88"/>
                  <a:gd name="T41" fmla="*/ 138 h 166"/>
                  <a:gd name="T42" fmla="*/ 80 w 88"/>
                  <a:gd name="T43" fmla="*/ 162 h 166"/>
                  <a:gd name="T44" fmla="*/ 80 w 88"/>
                  <a:gd name="T45" fmla="*/ 162 h 166"/>
                  <a:gd name="T46" fmla="*/ 82 w 88"/>
                  <a:gd name="T47" fmla="*/ 164 h 166"/>
                  <a:gd name="T48" fmla="*/ 84 w 88"/>
                  <a:gd name="T49" fmla="*/ 166 h 166"/>
                  <a:gd name="T50" fmla="*/ 88 w 88"/>
                  <a:gd name="T51" fmla="*/ 164 h 166"/>
                  <a:gd name="T52" fmla="*/ 88 w 88"/>
                  <a:gd name="T53" fmla="*/ 162 h 166"/>
                  <a:gd name="T54" fmla="*/ 88 w 88"/>
                  <a:gd name="T55" fmla="*/ 16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166">
                    <a:moveTo>
                      <a:pt x="88" y="162"/>
                    </a:moveTo>
                    <a:lnTo>
                      <a:pt x="88" y="162"/>
                    </a:lnTo>
                    <a:lnTo>
                      <a:pt x="86" y="138"/>
                    </a:lnTo>
                    <a:lnTo>
                      <a:pt x="80" y="116"/>
                    </a:lnTo>
                    <a:lnTo>
                      <a:pt x="72" y="96"/>
                    </a:lnTo>
                    <a:lnTo>
                      <a:pt x="62" y="76"/>
                    </a:lnTo>
                    <a:lnTo>
                      <a:pt x="50" y="56"/>
                    </a:lnTo>
                    <a:lnTo>
                      <a:pt x="38" y="38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0" y="42"/>
                    </a:lnTo>
                    <a:lnTo>
                      <a:pt x="42" y="60"/>
                    </a:lnTo>
                    <a:lnTo>
                      <a:pt x="54" y="78"/>
                    </a:lnTo>
                    <a:lnTo>
                      <a:pt x="64" y="98"/>
                    </a:lnTo>
                    <a:lnTo>
                      <a:pt x="70" y="118"/>
                    </a:lnTo>
                    <a:lnTo>
                      <a:pt x="76" y="138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82" y="164"/>
                    </a:lnTo>
                    <a:lnTo>
                      <a:pt x="84" y="166"/>
                    </a:lnTo>
                    <a:lnTo>
                      <a:pt x="88" y="164"/>
                    </a:lnTo>
                    <a:lnTo>
                      <a:pt x="88" y="162"/>
                    </a:lnTo>
                    <a:lnTo>
                      <a:pt x="88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Freeform 8">
                <a:extLst>
                  <a:ext uri="{FF2B5EF4-FFF2-40B4-BE49-F238E27FC236}">
                    <a16:creationId xmlns:a16="http://schemas.microsoft.com/office/drawing/2014/main" id="{FE787CEA-A22E-4E5D-83FC-C86242AB2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833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2 w 18"/>
                  <a:gd name="T5" fmla="*/ 8 h 18"/>
                  <a:gd name="T6" fmla="*/ 2 w 18"/>
                  <a:gd name="T7" fmla="*/ 8 h 18"/>
                  <a:gd name="T8" fmla="*/ 0 w 18"/>
                  <a:gd name="T9" fmla="*/ 12 h 18"/>
                  <a:gd name="T10" fmla="*/ 0 w 18"/>
                  <a:gd name="T11" fmla="*/ 16 h 18"/>
                  <a:gd name="T12" fmla="*/ 2 w 18"/>
                  <a:gd name="T13" fmla="*/ 18 h 18"/>
                  <a:gd name="T14" fmla="*/ 6 w 18"/>
                  <a:gd name="T15" fmla="*/ 16 h 18"/>
                  <a:gd name="T16" fmla="*/ 6 w 18"/>
                  <a:gd name="T17" fmla="*/ 16 h 18"/>
                  <a:gd name="T18" fmla="*/ 16 w 18"/>
                  <a:gd name="T19" fmla="*/ 8 h 18"/>
                  <a:gd name="T20" fmla="*/ 16 w 18"/>
                  <a:gd name="T21" fmla="*/ 8 h 18"/>
                  <a:gd name="T22" fmla="*/ 18 w 18"/>
                  <a:gd name="T23" fmla="*/ 6 h 18"/>
                  <a:gd name="T24" fmla="*/ 18 w 18"/>
                  <a:gd name="T25" fmla="*/ 2 h 18"/>
                  <a:gd name="T26" fmla="*/ 14 w 18"/>
                  <a:gd name="T27" fmla="*/ 0 h 18"/>
                  <a:gd name="T28" fmla="*/ 12 w 18"/>
                  <a:gd name="T29" fmla="*/ 0 h 18"/>
                  <a:gd name="T30" fmla="*/ 12 w 18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Freeform 9">
                <a:extLst>
                  <a:ext uri="{FF2B5EF4-FFF2-40B4-BE49-F238E27FC236}">
                    <a16:creationId xmlns:a16="http://schemas.microsoft.com/office/drawing/2014/main" id="{2AD1CC00-34A2-438D-A367-D8D5AD248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1" y="813"/>
                <a:ext cx="10" cy="10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2 w 10"/>
                  <a:gd name="T7" fmla="*/ 2 h 10"/>
                  <a:gd name="T8" fmla="*/ 0 w 10"/>
                  <a:gd name="T9" fmla="*/ 4 h 10"/>
                  <a:gd name="T10" fmla="*/ 0 w 10"/>
                  <a:gd name="T11" fmla="*/ 8 h 10"/>
                  <a:gd name="T12" fmla="*/ 2 w 10"/>
                  <a:gd name="T13" fmla="*/ 10 h 10"/>
                  <a:gd name="T14" fmla="*/ 6 w 10"/>
                  <a:gd name="T15" fmla="*/ 10 h 10"/>
                  <a:gd name="T16" fmla="*/ 6 w 10"/>
                  <a:gd name="T17" fmla="*/ 10 h 10"/>
                  <a:gd name="T18" fmla="*/ 8 w 10"/>
                  <a:gd name="T19" fmla="*/ 8 h 10"/>
                  <a:gd name="T20" fmla="*/ 8 w 10"/>
                  <a:gd name="T21" fmla="*/ 8 h 10"/>
                  <a:gd name="T22" fmla="*/ 10 w 10"/>
                  <a:gd name="T23" fmla="*/ 6 h 10"/>
                  <a:gd name="T24" fmla="*/ 10 w 10"/>
                  <a:gd name="T25" fmla="*/ 2 h 10"/>
                  <a:gd name="T26" fmla="*/ 8 w 10"/>
                  <a:gd name="T27" fmla="*/ 0 h 10"/>
                  <a:gd name="T28" fmla="*/ 4 w 10"/>
                  <a:gd name="T29" fmla="*/ 0 h 10"/>
                  <a:gd name="T30" fmla="*/ 4 w 10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Freeform 10">
                <a:extLst>
                  <a:ext uri="{FF2B5EF4-FFF2-40B4-BE49-F238E27FC236}">
                    <a16:creationId xmlns:a16="http://schemas.microsoft.com/office/drawing/2014/main" id="{608477AE-2FEF-457A-943A-A8F4C79AA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797"/>
                <a:ext cx="14" cy="14"/>
              </a:xfrm>
              <a:custGeom>
                <a:avLst/>
                <a:gdLst>
                  <a:gd name="T0" fmla="*/ 4 w 14"/>
                  <a:gd name="T1" fmla="*/ 2 h 14"/>
                  <a:gd name="T2" fmla="*/ 4 w 14"/>
                  <a:gd name="T3" fmla="*/ 2 h 14"/>
                  <a:gd name="T4" fmla="*/ 2 w 14"/>
                  <a:gd name="T5" fmla="*/ 8 h 14"/>
                  <a:gd name="T6" fmla="*/ 2 w 14"/>
                  <a:gd name="T7" fmla="*/ 8 h 14"/>
                  <a:gd name="T8" fmla="*/ 0 w 14"/>
                  <a:gd name="T9" fmla="*/ 10 h 14"/>
                  <a:gd name="T10" fmla="*/ 2 w 14"/>
                  <a:gd name="T11" fmla="*/ 14 h 14"/>
                  <a:gd name="T12" fmla="*/ 4 w 14"/>
                  <a:gd name="T13" fmla="*/ 14 h 14"/>
                  <a:gd name="T14" fmla="*/ 8 w 14"/>
                  <a:gd name="T15" fmla="*/ 14 h 14"/>
                  <a:gd name="T16" fmla="*/ 8 w 14"/>
                  <a:gd name="T17" fmla="*/ 14 h 14"/>
                  <a:gd name="T18" fmla="*/ 12 w 14"/>
                  <a:gd name="T19" fmla="*/ 10 h 14"/>
                  <a:gd name="T20" fmla="*/ 14 w 14"/>
                  <a:gd name="T21" fmla="*/ 6 h 14"/>
                  <a:gd name="T22" fmla="*/ 14 w 14"/>
                  <a:gd name="T23" fmla="*/ 6 h 14"/>
                  <a:gd name="T24" fmla="*/ 12 w 14"/>
                  <a:gd name="T25" fmla="*/ 2 h 14"/>
                  <a:gd name="T26" fmla="*/ 10 w 14"/>
                  <a:gd name="T27" fmla="*/ 0 h 14"/>
                  <a:gd name="T28" fmla="*/ 6 w 14"/>
                  <a:gd name="T29" fmla="*/ 0 h 14"/>
                  <a:gd name="T30" fmla="*/ 4 w 14"/>
                  <a:gd name="T31" fmla="*/ 2 h 14"/>
                  <a:gd name="T32" fmla="*/ 4 w 14"/>
                  <a:gd name="T3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lnTo>
                      <a:pt x="4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Freeform 11">
                <a:extLst>
                  <a:ext uri="{FF2B5EF4-FFF2-40B4-BE49-F238E27FC236}">
                    <a16:creationId xmlns:a16="http://schemas.microsoft.com/office/drawing/2014/main" id="{606FFA7C-344A-475F-A0D0-12399F31B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" y="1262"/>
                <a:ext cx="199" cy="180"/>
              </a:xfrm>
              <a:custGeom>
                <a:avLst/>
                <a:gdLst>
                  <a:gd name="T0" fmla="*/ 197 w 199"/>
                  <a:gd name="T1" fmla="*/ 170 h 180"/>
                  <a:gd name="T2" fmla="*/ 197 w 199"/>
                  <a:gd name="T3" fmla="*/ 170 h 180"/>
                  <a:gd name="T4" fmla="*/ 165 w 199"/>
                  <a:gd name="T5" fmla="*/ 158 h 180"/>
                  <a:gd name="T6" fmla="*/ 137 w 199"/>
                  <a:gd name="T7" fmla="*/ 144 h 180"/>
                  <a:gd name="T8" fmla="*/ 109 w 199"/>
                  <a:gd name="T9" fmla="*/ 126 h 180"/>
                  <a:gd name="T10" fmla="*/ 85 w 199"/>
                  <a:gd name="T11" fmla="*/ 106 h 180"/>
                  <a:gd name="T12" fmla="*/ 61 w 199"/>
                  <a:gd name="T13" fmla="*/ 84 h 180"/>
                  <a:gd name="T14" fmla="*/ 42 w 199"/>
                  <a:gd name="T15" fmla="*/ 58 h 180"/>
                  <a:gd name="T16" fmla="*/ 24 w 199"/>
                  <a:gd name="T17" fmla="*/ 30 h 180"/>
                  <a:gd name="T18" fmla="*/ 8 w 199"/>
                  <a:gd name="T19" fmla="*/ 2 h 180"/>
                  <a:gd name="T20" fmla="*/ 8 w 199"/>
                  <a:gd name="T21" fmla="*/ 2 h 180"/>
                  <a:gd name="T22" fmla="*/ 6 w 199"/>
                  <a:gd name="T23" fmla="*/ 0 h 180"/>
                  <a:gd name="T24" fmla="*/ 2 w 199"/>
                  <a:gd name="T25" fmla="*/ 0 h 180"/>
                  <a:gd name="T26" fmla="*/ 0 w 199"/>
                  <a:gd name="T27" fmla="*/ 2 h 180"/>
                  <a:gd name="T28" fmla="*/ 0 w 199"/>
                  <a:gd name="T29" fmla="*/ 6 h 180"/>
                  <a:gd name="T30" fmla="*/ 0 w 199"/>
                  <a:gd name="T31" fmla="*/ 6 h 180"/>
                  <a:gd name="T32" fmla="*/ 16 w 199"/>
                  <a:gd name="T33" fmla="*/ 36 h 180"/>
                  <a:gd name="T34" fmla="*/ 36 w 199"/>
                  <a:gd name="T35" fmla="*/ 64 h 180"/>
                  <a:gd name="T36" fmla="*/ 55 w 199"/>
                  <a:gd name="T37" fmla="*/ 90 h 180"/>
                  <a:gd name="T38" fmla="*/ 79 w 199"/>
                  <a:gd name="T39" fmla="*/ 114 h 180"/>
                  <a:gd name="T40" fmla="*/ 105 w 199"/>
                  <a:gd name="T41" fmla="*/ 134 h 180"/>
                  <a:gd name="T42" fmla="*/ 133 w 199"/>
                  <a:gd name="T43" fmla="*/ 152 h 180"/>
                  <a:gd name="T44" fmla="*/ 163 w 199"/>
                  <a:gd name="T45" fmla="*/ 168 h 180"/>
                  <a:gd name="T46" fmla="*/ 195 w 199"/>
                  <a:gd name="T47" fmla="*/ 180 h 180"/>
                  <a:gd name="T48" fmla="*/ 195 w 199"/>
                  <a:gd name="T49" fmla="*/ 180 h 180"/>
                  <a:gd name="T50" fmla="*/ 197 w 199"/>
                  <a:gd name="T51" fmla="*/ 178 h 180"/>
                  <a:gd name="T52" fmla="*/ 199 w 199"/>
                  <a:gd name="T53" fmla="*/ 176 h 180"/>
                  <a:gd name="T54" fmla="*/ 199 w 199"/>
                  <a:gd name="T55" fmla="*/ 172 h 180"/>
                  <a:gd name="T56" fmla="*/ 197 w 199"/>
                  <a:gd name="T57" fmla="*/ 170 h 180"/>
                  <a:gd name="T58" fmla="*/ 197 w 199"/>
                  <a:gd name="T59" fmla="*/ 17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9" h="180">
                    <a:moveTo>
                      <a:pt x="197" y="170"/>
                    </a:moveTo>
                    <a:lnTo>
                      <a:pt x="197" y="170"/>
                    </a:lnTo>
                    <a:lnTo>
                      <a:pt x="165" y="158"/>
                    </a:lnTo>
                    <a:lnTo>
                      <a:pt x="137" y="144"/>
                    </a:lnTo>
                    <a:lnTo>
                      <a:pt x="109" y="126"/>
                    </a:lnTo>
                    <a:lnTo>
                      <a:pt x="85" y="106"/>
                    </a:lnTo>
                    <a:lnTo>
                      <a:pt x="61" y="84"/>
                    </a:lnTo>
                    <a:lnTo>
                      <a:pt x="42" y="58"/>
                    </a:lnTo>
                    <a:lnTo>
                      <a:pt x="24" y="3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6" y="36"/>
                    </a:lnTo>
                    <a:lnTo>
                      <a:pt x="36" y="64"/>
                    </a:lnTo>
                    <a:lnTo>
                      <a:pt x="55" y="90"/>
                    </a:lnTo>
                    <a:lnTo>
                      <a:pt x="79" y="114"/>
                    </a:lnTo>
                    <a:lnTo>
                      <a:pt x="105" y="134"/>
                    </a:lnTo>
                    <a:lnTo>
                      <a:pt x="133" y="152"/>
                    </a:lnTo>
                    <a:lnTo>
                      <a:pt x="163" y="168"/>
                    </a:lnTo>
                    <a:lnTo>
                      <a:pt x="195" y="180"/>
                    </a:lnTo>
                    <a:lnTo>
                      <a:pt x="195" y="180"/>
                    </a:lnTo>
                    <a:lnTo>
                      <a:pt x="197" y="178"/>
                    </a:lnTo>
                    <a:lnTo>
                      <a:pt x="199" y="176"/>
                    </a:lnTo>
                    <a:lnTo>
                      <a:pt x="199" y="172"/>
                    </a:lnTo>
                    <a:lnTo>
                      <a:pt x="197" y="170"/>
                    </a:lnTo>
                    <a:lnTo>
                      <a:pt x="197" y="1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Freeform 12">
                <a:extLst>
                  <a:ext uri="{FF2B5EF4-FFF2-40B4-BE49-F238E27FC236}">
                    <a16:creationId xmlns:a16="http://schemas.microsoft.com/office/drawing/2014/main" id="{2868C347-1890-4FB2-B630-1DB95299A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1226"/>
                <a:ext cx="14" cy="12"/>
              </a:xfrm>
              <a:custGeom>
                <a:avLst/>
                <a:gdLst>
                  <a:gd name="T0" fmla="*/ 8 w 14"/>
                  <a:gd name="T1" fmla="*/ 0 h 12"/>
                  <a:gd name="T2" fmla="*/ 8 w 14"/>
                  <a:gd name="T3" fmla="*/ 0 h 12"/>
                  <a:gd name="T4" fmla="*/ 6 w 14"/>
                  <a:gd name="T5" fmla="*/ 2 h 12"/>
                  <a:gd name="T6" fmla="*/ 6 w 14"/>
                  <a:gd name="T7" fmla="*/ 2 h 12"/>
                  <a:gd name="T8" fmla="*/ 6 w 14"/>
                  <a:gd name="T9" fmla="*/ 2 h 12"/>
                  <a:gd name="T10" fmla="*/ 6 w 14"/>
                  <a:gd name="T11" fmla="*/ 2 h 12"/>
                  <a:gd name="T12" fmla="*/ 8 w 14"/>
                  <a:gd name="T13" fmla="*/ 4 h 12"/>
                  <a:gd name="T14" fmla="*/ 8 w 14"/>
                  <a:gd name="T15" fmla="*/ 4 h 12"/>
                  <a:gd name="T16" fmla="*/ 8 w 14"/>
                  <a:gd name="T17" fmla="*/ 4 h 12"/>
                  <a:gd name="T18" fmla="*/ 8 w 14"/>
                  <a:gd name="T19" fmla="*/ 4 h 12"/>
                  <a:gd name="T20" fmla="*/ 10 w 14"/>
                  <a:gd name="T21" fmla="*/ 8 h 12"/>
                  <a:gd name="T22" fmla="*/ 10 w 14"/>
                  <a:gd name="T23" fmla="*/ 8 h 12"/>
                  <a:gd name="T24" fmla="*/ 10 w 14"/>
                  <a:gd name="T25" fmla="*/ 8 h 12"/>
                  <a:gd name="T26" fmla="*/ 10 w 14"/>
                  <a:gd name="T27" fmla="*/ 8 h 12"/>
                  <a:gd name="T28" fmla="*/ 10 w 14"/>
                  <a:gd name="T29" fmla="*/ 6 h 12"/>
                  <a:gd name="T30" fmla="*/ 10 w 14"/>
                  <a:gd name="T31" fmla="*/ 2 h 12"/>
                  <a:gd name="T32" fmla="*/ 6 w 14"/>
                  <a:gd name="T33" fmla="*/ 2 h 12"/>
                  <a:gd name="T34" fmla="*/ 2 w 14"/>
                  <a:gd name="T35" fmla="*/ 2 h 12"/>
                  <a:gd name="T36" fmla="*/ 2 w 14"/>
                  <a:gd name="T37" fmla="*/ 2 h 12"/>
                  <a:gd name="T38" fmla="*/ 2 w 14"/>
                  <a:gd name="T39" fmla="*/ 4 h 12"/>
                  <a:gd name="T40" fmla="*/ 2 w 14"/>
                  <a:gd name="T41" fmla="*/ 4 h 12"/>
                  <a:gd name="T42" fmla="*/ 0 w 14"/>
                  <a:gd name="T43" fmla="*/ 8 h 12"/>
                  <a:gd name="T44" fmla="*/ 2 w 14"/>
                  <a:gd name="T45" fmla="*/ 10 h 12"/>
                  <a:gd name="T46" fmla="*/ 2 w 14"/>
                  <a:gd name="T47" fmla="*/ 10 h 12"/>
                  <a:gd name="T48" fmla="*/ 4 w 14"/>
                  <a:gd name="T49" fmla="*/ 10 h 12"/>
                  <a:gd name="T50" fmla="*/ 6 w 14"/>
                  <a:gd name="T51" fmla="*/ 12 h 12"/>
                  <a:gd name="T52" fmla="*/ 12 w 14"/>
                  <a:gd name="T53" fmla="*/ 10 h 12"/>
                  <a:gd name="T54" fmla="*/ 12 w 14"/>
                  <a:gd name="T55" fmla="*/ 10 h 12"/>
                  <a:gd name="T56" fmla="*/ 14 w 14"/>
                  <a:gd name="T57" fmla="*/ 6 h 12"/>
                  <a:gd name="T58" fmla="*/ 14 w 14"/>
                  <a:gd name="T59" fmla="*/ 4 h 12"/>
                  <a:gd name="T60" fmla="*/ 12 w 14"/>
                  <a:gd name="T61" fmla="*/ 0 h 12"/>
                  <a:gd name="T62" fmla="*/ 8 w 14"/>
                  <a:gd name="T63" fmla="*/ 0 h 12"/>
                  <a:gd name="T64" fmla="*/ 8 w 14"/>
                  <a:gd name="T6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2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Freeform 13">
                <a:extLst>
                  <a:ext uri="{FF2B5EF4-FFF2-40B4-BE49-F238E27FC236}">
                    <a16:creationId xmlns:a16="http://schemas.microsoft.com/office/drawing/2014/main" id="{82584C17-AD8C-478A-AF19-3A6B87C24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202"/>
                <a:ext cx="16" cy="10"/>
              </a:xfrm>
              <a:custGeom>
                <a:avLst/>
                <a:gdLst>
                  <a:gd name="T0" fmla="*/ 8 w 16"/>
                  <a:gd name="T1" fmla="*/ 0 h 10"/>
                  <a:gd name="T2" fmla="*/ 8 w 16"/>
                  <a:gd name="T3" fmla="*/ 0 h 10"/>
                  <a:gd name="T4" fmla="*/ 6 w 16"/>
                  <a:gd name="T5" fmla="*/ 2 h 10"/>
                  <a:gd name="T6" fmla="*/ 6 w 16"/>
                  <a:gd name="T7" fmla="*/ 2 h 10"/>
                  <a:gd name="T8" fmla="*/ 2 w 16"/>
                  <a:gd name="T9" fmla="*/ 4 h 10"/>
                  <a:gd name="T10" fmla="*/ 0 w 16"/>
                  <a:gd name="T11" fmla="*/ 6 h 10"/>
                  <a:gd name="T12" fmla="*/ 2 w 16"/>
                  <a:gd name="T13" fmla="*/ 10 h 10"/>
                  <a:gd name="T14" fmla="*/ 6 w 16"/>
                  <a:gd name="T15" fmla="*/ 10 h 10"/>
                  <a:gd name="T16" fmla="*/ 6 w 16"/>
                  <a:gd name="T17" fmla="*/ 10 h 10"/>
                  <a:gd name="T18" fmla="*/ 14 w 16"/>
                  <a:gd name="T19" fmla="*/ 8 h 10"/>
                  <a:gd name="T20" fmla="*/ 14 w 16"/>
                  <a:gd name="T21" fmla="*/ 8 h 10"/>
                  <a:gd name="T22" fmla="*/ 16 w 16"/>
                  <a:gd name="T23" fmla="*/ 6 h 10"/>
                  <a:gd name="T24" fmla="*/ 16 w 16"/>
                  <a:gd name="T25" fmla="*/ 2 h 10"/>
                  <a:gd name="T26" fmla="*/ 12 w 16"/>
                  <a:gd name="T27" fmla="*/ 0 h 10"/>
                  <a:gd name="T28" fmla="*/ 8 w 16"/>
                  <a:gd name="T29" fmla="*/ 0 h 10"/>
                  <a:gd name="T30" fmla="*/ 8 w 16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0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6" name="Freeform 14">
                <a:extLst>
                  <a:ext uri="{FF2B5EF4-FFF2-40B4-BE49-F238E27FC236}">
                    <a16:creationId xmlns:a16="http://schemas.microsoft.com/office/drawing/2014/main" id="{9D37ABA9-D295-4681-817E-A85586530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1176"/>
                <a:ext cx="20" cy="12"/>
              </a:xfrm>
              <a:custGeom>
                <a:avLst/>
                <a:gdLst>
                  <a:gd name="T0" fmla="*/ 12 w 20"/>
                  <a:gd name="T1" fmla="*/ 0 h 12"/>
                  <a:gd name="T2" fmla="*/ 12 w 20"/>
                  <a:gd name="T3" fmla="*/ 0 h 12"/>
                  <a:gd name="T4" fmla="*/ 4 w 20"/>
                  <a:gd name="T5" fmla="*/ 2 h 12"/>
                  <a:gd name="T6" fmla="*/ 4 w 20"/>
                  <a:gd name="T7" fmla="*/ 2 h 12"/>
                  <a:gd name="T8" fmla="*/ 2 w 20"/>
                  <a:gd name="T9" fmla="*/ 4 h 12"/>
                  <a:gd name="T10" fmla="*/ 0 w 20"/>
                  <a:gd name="T11" fmla="*/ 6 h 12"/>
                  <a:gd name="T12" fmla="*/ 2 w 20"/>
                  <a:gd name="T13" fmla="*/ 10 h 12"/>
                  <a:gd name="T14" fmla="*/ 4 w 20"/>
                  <a:gd name="T15" fmla="*/ 12 h 12"/>
                  <a:gd name="T16" fmla="*/ 4 w 20"/>
                  <a:gd name="T17" fmla="*/ 12 h 12"/>
                  <a:gd name="T18" fmla="*/ 12 w 20"/>
                  <a:gd name="T19" fmla="*/ 10 h 12"/>
                  <a:gd name="T20" fmla="*/ 18 w 20"/>
                  <a:gd name="T21" fmla="*/ 8 h 12"/>
                  <a:gd name="T22" fmla="*/ 18 w 20"/>
                  <a:gd name="T23" fmla="*/ 8 h 12"/>
                  <a:gd name="T24" fmla="*/ 20 w 20"/>
                  <a:gd name="T25" fmla="*/ 6 h 12"/>
                  <a:gd name="T26" fmla="*/ 18 w 20"/>
                  <a:gd name="T27" fmla="*/ 2 h 12"/>
                  <a:gd name="T28" fmla="*/ 16 w 20"/>
                  <a:gd name="T29" fmla="*/ 0 h 12"/>
                  <a:gd name="T30" fmla="*/ 12 w 20"/>
                  <a:gd name="T31" fmla="*/ 0 h 12"/>
                  <a:gd name="T32" fmla="*/ 12 w 20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2">
                    <a:moveTo>
                      <a:pt x="12" y="0"/>
                    </a:moveTo>
                    <a:lnTo>
                      <a:pt x="12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2" y="10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Freeform 15">
                <a:extLst>
                  <a:ext uri="{FF2B5EF4-FFF2-40B4-BE49-F238E27FC236}">
                    <a16:creationId xmlns:a16="http://schemas.microsoft.com/office/drawing/2014/main" id="{67686BE0-4683-4B75-8EAC-D3F2305CC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304"/>
                <a:ext cx="209" cy="142"/>
              </a:xfrm>
              <a:custGeom>
                <a:avLst/>
                <a:gdLst>
                  <a:gd name="T0" fmla="*/ 201 w 209"/>
                  <a:gd name="T1" fmla="*/ 2 h 142"/>
                  <a:gd name="T2" fmla="*/ 201 w 209"/>
                  <a:gd name="T3" fmla="*/ 2 h 142"/>
                  <a:gd name="T4" fmla="*/ 181 w 209"/>
                  <a:gd name="T5" fmla="*/ 26 h 142"/>
                  <a:gd name="T6" fmla="*/ 161 w 209"/>
                  <a:gd name="T7" fmla="*/ 48 h 142"/>
                  <a:gd name="T8" fmla="*/ 137 w 209"/>
                  <a:gd name="T9" fmla="*/ 68 h 142"/>
                  <a:gd name="T10" fmla="*/ 113 w 209"/>
                  <a:gd name="T11" fmla="*/ 84 h 142"/>
                  <a:gd name="T12" fmla="*/ 87 w 209"/>
                  <a:gd name="T13" fmla="*/ 100 h 142"/>
                  <a:gd name="T14" fmla="*/ 60 w 209"/>
                  <a:gd name="T15" fmla="*/ 112 h 142"/>
                  <a:gd name="T16" fmla="*/ 32 w 209"/>
                  <a:gd name="T17" fmla="*/ 124 h 142"/>
                  <a:gd name="T18" fmla="*/ 4 w 209"/>
                  <a:gd name="T19" fmla="*/ 134 h 142"/>
                  <a:gd name="T20" fmla="*/ 4 w 209"/>
                  <a:gd name="T21" fmla="*/ 134 h 142"/>
                  <a:gd name="T22" fmla="*/ 0 w 209"/>
                  <a:gd name="T23" fmla="*/ 136 h 142"/>
                  <a:gd name="T24" fmla="*/ 0 w 209"/>
                  <a:gd name="T25" fmla="*/ 140 h 142"/>
                  <a:gd name="T26" fmla="*/ 2 w 209"/>
                  <a:gd name="T27" fmla="*/ 142 h 142"/>
                  <a:gd name="T28" fmla="*/ 6 w 209"/>
                  <a:gd name="T29" fmla="*/ 142 h 142"/>
                  <a:gd name="T30" fmla="*/ 6 w 209"/>
                  <a:gd name="T31" fmla="*/ 142 h 142"/>
                  <a:gd name="T32" fmla="*/ 36 w 209"/>
                  <a:gd name="T33" fmla="*/ 132 h 142"/>
                  <a:gd name="T34" fmla="*/ 66 w 209"/>
                  <a:gd name="T35" fmla="*/ 120 h 142"/>
                  <a:gd name="T36" fmla="*/ 91 w 209"/>
                  <a:gd name="T37" fmla="*/ 106 h 142"/>
                  <a:gd name="T38" fmla="*/ 119 w 209"/>
                  <a:gd name="T39" fmla="*/ 92 h 142"/>
                  <a:gd name="T40" fmla="*/ 143 w 209"/>
                  <a:gd name="T41" fmla="*/ 74 h 142"/>
                  <a:gd name="T42" fmla="*/ 167 w 209"/>
                  <a:gd name="T43" fmla="*/ 54 h 142"/>
                  <a:gd name="T44" fmla="*/ 189 w 209"/>
                  <a:gd name="T45" fmla="*/ 32 h 142"/>
                  <a:gd name="T46" fmla="*/ 209 w 209"/>
                  <a:gd name="T47" fmla="*/ 8 h 142"/>
                  <a:gd name="T48" fmla="*/ 209 w 209"/>
                  <a:gd name="T49" fmla="*/ 8 h 142"/>
                  <a:gd name="T50" fmla="*/ 209 w 209"/>
                  <a:gd name="T51" fmla="*/ 4 h 142"/>
                  <a:gd name="T52" fmla="*/ 207 w 209"/>
                  <a:gd name="T53" fmla="*/ 2 h 142"/>
                  <a:gd name="T54" fmla="*/ 205 w 209"/>
                  <a:gd name="T55" fmla="*/ 0 h 142"/>
                  <a:gd name="T56" fmla="*/ 201 w 209"/>
                  <a:gd name="T57" fmla="*/ 2 h 142"/>
                  <a:gd name="T58" fmla="*/ 201 w 209"/>
                  <a:gd name="T59" fmla="*/ 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9" h="142">
                    <a:moveTo>
                      <a:pt x="201" y="2"/>
                    </a:moveTo>
                    <a:lnTo>
                      <a:pt x="201" y="2"/>
                    </a:lnTo>
                    <a:lnTo>
                      <a:pt x="181" y="26"/>
                    </a:lnTo>
                    <a:lnTo>
                      <a:pt x="161" y="48"/>
                    </a:lnTo>
                    <a:lnTo>
                      <a:pt x="137" y="68"/>
                    </a:lnTo>
                    <a:lnTo>
                      <a:pt x="113" y="84"/>
                    </a:lnTo>
                    <a:lnTo>
                      <a:pt x="87" y="100"/>
                    </a:lnTo>
                    <a:lnTo>
                      <a:pt x="60" y="112"/>
                    </a:lnTo>
                    <a:lnTo>
                      <a:pt x="32" y="124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2"/>
                    </a:lnTo>
                    <a:lnTo>
                      <a:pt x="6" y="142"/>
                    </a:lnTo>
                    <a:lnTo>
                      <a:pt x="36" y="132"/>
                    </a:lnTo>
                    <a:lnTo>
                      <a:pt x="66" y="120"/>
                    </a:lnTo>
                    <a:lnTo>
                      <a:pt x="91" y="106"/>
                    </a:lnTo>
                    <a:lnTo>
                      <a:pt x="119" y="92"/>
                    </a:lnTo>
                    <a:lnTo>
                      <a:pt x="143" y="74"/>
                    </a:lnTo>
                    <a:lnTo>
                      <a:pt x="167" y="54"/>
                    </a:lnTo>
                    <a:lnTo>
                      <a:pt x="189" y="32"/>
                    </a:lnTo>
                    <a:lnTo>
                      <a:pt x="209" y="8"/>
                    </a:lnTo>
                    <a:lnTo>
                      <a:pt x="209" y="8"/>
                    </a:lnTo>
                    <a:lnTo>
                      <a:pt x="209" y="4"/>
                    </a:lnTo>
                    <a:lnTo>
                      <a:pt x="207" y="2"/>
                    </a:lnTo>
                    <a:lnTo>
                      <a:pt x="205" y="0"/>
                    </a:lnTo>
                    <a:lnTo>
                      <a:pt x="201" y="2"/>
                    </a:lnTo>
                    <a:lnTo>
                      <a:pt x="201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Freeform 16">
                <a:extLst>
                  <a:ext uri="{FF2B5EF4-FFF2-40B4-BE49-F238E27FC236}">
                    <a16:creationId xmlns:a16="http://schemas.microsoft.com/office/drawing/2014/main" id="{0C7FA91F-5D65-446C-82F0-784A32E03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442"/>
                <a:ext cx="8" cy="14"/>
              </a:xfrm>
              <a:custGeom>
                <a:avLst/>
                <a:gdLst>
                  <a:gd name="T0" fmla="*/ 0 w 8"/>
                  <a:gd name="T1" fmla="*/ 4 h 14"/>
                  <a:gd name="T2" fmla="*/ 0 w 8"/>
                  <a:gd name="T3" fmla="*/ 4 h 14"/>
                  <a:gd name="T4" fmla="*/ 0 w 8"/>
                  <a:gd name="T5" fmla="*/ 10 h 14"/>
                  <a:gd name="T6" fmla="*/ 0 w 8"/>
                  <a:gd name="T7" fmla="*/ 12 h 14"/>
                  <a:gd name="T8" fmla="*/ 4 w 8"/>
                  <a:gd name="T9" fmla="*/ 14 h 14"/>
                  <a:gd name="T10" fmla="*/ 4 w 8"/>
                  <a:gd name="T11" fmla="*/ 14 h 14"/>
                  <a:gd name="T12" fmla="*/ 8 w 8"/>
                  <a:gd name="T13" fmla="*/ 12 h 14"/>
                  <a:gd name="T14" fmla="*/ 8 w 8"/>
                  <a:gd name="T15" fmla="*/ 10 h 14"/>
                  <a:gd name="T16" fmla="*/ 8 w 8"/>
                  <a:gd name="T17" fmla="*/ 6 h 14"/>
                  <a:gd name="T18" fmla="*/ 6 w 8"/>
                  <a:gd name="T19" fmla="*/ 4 h 14"/>
                  <a:gd name="T20" fmla="*/ 6 w 8"/>
                  <a:gd name="T21" fmla="*/ 4 h 14"/>
                  <a:gd name="T22" fmla="*/ 6 w 8"/>
                  <a:gd name="T23" fmla="*/ 4 h 14"/>
                  <a:gd name="T24" fmla="*/ 6 w 8"/>
                  <a:gd name="T25" fmla="*/ 4 h 14"/>
                  <a:gd name="T26" fmla="*/ 8 w 8"/>
                  <a:gd name="T27" fmla="*/ 6 h 14"/>
                  <a:gd name="T28" fmla="*/ 8 w 8"/>
                  <a:gd name="T29" fmla="*/ 6 h 14"/>
                  <a:gd name="T30" fmla="*/ 8 w 8"/>
                  <a:gd name="T31" fmla="*/ 6 h 14"/>
                  <a:gd name="T32" fmla="*/ 8 w 8"/>
                  <a:gd name="T33" fmla="*/ 6 h 14"/>
                  <a:gd name="T34" fmla="*/ 8 w 8"/>
                  <a:gd name="T35" fmla="*/ 6 h 14"/>
                  <a:gd name="T36" fmla="*/ 8 w 8"/>
                  <a:gd name="T37" fmla="*/ 2 h 14"/>
                  <a:gd name="T38" fmla="*/ 6 w 8"/>
                  <a:gd name="T39" fmla="*/ 0 h 14"/>
                  <a:gd name="T40" fmla="*/ 2 w 8"/>
                  <a:gd name="T41" fmla="*/ 0 h 14"/>
                  <a:gd name="T42" fmla="*/ 0 w 8"/>
                  <a:gd name="T43" fmla="*/ 4 h 14"/>
                  <a:gd name="T44" fmla="*/ 0 w 8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Freeform 17">
                <a:extLst>
                  <a:ext uri="{FF2B5EF4-FFF2-40B4-BE49-F238E27FC236}">
                    <a16:creationId xmlns:a16="http://schemas.microsoft.com/office/drawing/2014/main" id="{CFDF5823-C97E-4734-9307-3ACADF874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448"/>
                <a:ext cx="10" cy="18"/>
              </a:xfrm>
              <a:custGeom>
                <a:avLst/>
                <a:gdLst>
                  <a:gd name="T0" fmla="*/ 2 w 10"/>
                  <a:gd name="T1" fmla="*/ 6 h 18"/>
                  <a:gd name="T2" fmla="*/ 2 w 10"/>
                  <a:gd name="T3" fmla="*/ 6 h 18"/>
                  <a:gd name="T4" fmla="*/ 2 w 10"/>
                  <a:gd name="T5" fmla="*/ 12 h 18"/>
                  <a:gd name="T6" fmla="*/ 2 w 10"/>
                  <a:gd name="T7" fmla="*/ 12 h 18"/>
                  <a:gd name="T8" fmla="*/ 10 w 10"/>
                  <a:gd name="T9" fmla="*/ 10 h 18"/>
                  <a:gd name="T10" fmla="*/ 10 w 10"/>
                  <a:gd name="T11" fmla="*/ 10 h 18"/>
                  <a:gd name="T12" fmla="*/ 10 w 10"/>
                  <a:gd name="T13" fmla="*/ 12 h 18"/>
                  <a:gd name="T14" fmla="*/ 10 w 10"/>
                  <a:gd name="T15" fmla="*/ 10 h 18"/>
                  <a:gd name="T16" fmla="*/ 10 w 10"/>
                  <a:gd name="T17" fmla="*/ 10 h 18"/>
                  <a:gd name="T18" fmla="*/ 8 w 10"/>
                  <a:gd name="T19" fmla="*/ 8 h 18"/>
                  <a:gd name="T20" fmla="*/ 6 w 10"/>
                  <a:gd name="T21" fmla="*/ 6 h 18"/>
                  <a:gd name="T22" fmla="*/ 2 w 10"/>
                  <a:gd name="T23" fmla="*/ 8 h 18"/>
                  <a:gd name="T24" fmla="*/ 0 w 10"/>
                  <a:gd name="T25" fmla="*/ 10 h 18"/>
                  <a:gd name="T26" fmla="*/ 0 w 10"/>
                  <a:gd name="T27" fmla="*/ 10 h 18"/>
                  <a:gd name="T28" fmla="*/ 2 w 10"/>
                  <a:gd name="T29" fmla="*/ 14 h 18"/>
                  <a:gd name="T30" fmla="*/ 2 w 10"/>
                  <a:gd name="T31" fmla="*/ 16 h 18"/>
                  <a:gd name="T32" fmla="*/ 2 w 10"/>
                  <a:gd name="T33" fmla="*/ 16 h 18"/>
                  <a:gd name="T34" fmla="*/ 4 w 10"/>
                  <a:gd name="T35" fmla="*/ 18 h 18"/>
                  <a:gd name="T36" fmla="*/ 6 w 10"/>
                  <a:gd name="T37" fmla="*/ 18 h 18"/>
                  <a:gd name="T38" fmla="*/ 8 w 10"/>
                  <a:gd name="T39" fmla="*/ 16 h 18"/>
                  <a:gd name="T40" fmla="*/ 10 w 10"/>
                  <a:gd name="T41" fmla="*/ 14 h 18"/>
                  <a:gd name="T42" fmla="*/ 10 w 10"/>
                  <a:gd name="T43" fmla="*/ 14 h 18"/>
                  <a:gd name="T44" fmla="*/ 10 w 10"/>
                  <a:gd name="T45" fmla="*/ 10 h 18"/>
                  <a:gd name="T46" fmla="*/ 10 w 10"/>
                  <a:gd name="T47" fmla="*/ 4 h 18"/>
                  <a:gd name="T48" fmla="*/ 10 w 10"/>
                  <a:gd name="T49" fmla="*/ 4 h 18"/>
                  <a:gd name="T50" fmla="*/ 8 w 10"/>
                  <a:gd name="T51" fmla="*/ 2 h 18"/>
                  <a:gd name="T52" fmla="*/ 4 w 10"/>
                  <a:gd name="T53" fmla="*/ 0 h 18"/>
                  <a:gd name="T54" fmla="*/ 2 w 10"/>
                  <a:gd name="T55" fmla="*/ 2 h 18"/>
                  <a:gd name="T56" fmla="*/ 2 w 10"/>
                  <a:gd name="T57" fmla="*/ 6 h 18"/>
                  <a:gd name="T58" fmla="*/ 2 w 10"/>
                  <a:gd name="T5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" h="18">
                    <a:moveTo>
                      <a:pt x="2" y="6"/>
                    </a:moveTo>
                    <a:lnTo>
                      <a:pt x="2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Freeform 18">
                <a:extLst>
                  <a:ext uri="{FF2B5EF4-FFF2-40B4-BE49-F238E27FC236}">
                    <a16:creationId xmlns:a16="http://schemas.microsoft.com/office/drawing/2014/main" id="{0CEE776E-883F-49C7-A5A3-BDF3E633C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1460"/>
                <a:ext cx="10" cy="16"/>
              </a:xfrm>
              <a:custGeom>
                <a:avLst/>
                <a:gdLst>
                  <a:gd name="T0" fmla="*/ 0 w 10"/>
                  <a:gd name="T1" fmla="*/ 4 h 16"/>
                  <a:gd name="T2" fmla="*/ 0 w 10"/>
                  <a:gd name="T3" fmla="*/ 4 h 16"/>
                  <a:gd name="T4" fmla="*/ 0 w 10"/>
                  <a:gd name="T5" fmla="*/ 8 h 16"/>
                  <a:gd name="T6" fmla="*/ 0 w 10"/>
                  <a:gd name="T7" fmla="*/ 14 h 16"/>
                  <a:gd name="T8" fmla="*/ 0 w 10"/>
                  <a:gd name="T9" fmla="*/ 14 h 16"/>
                  <a:gd name="T10" fmla="*/ 2 w 10"/>
                  <a:gd name="T11" fmla="*/ 16 h 16"/>
                  <a:gd name="T12" fmla="*/ 6 w 10"/>
                  <a:gd name="T13" fmla="*/ 16 h 16"/>
                  <a:gd name="T14" fmla="*/ 8 w 10"/>
                  <a:gd name="T15" fmla="*/ 14 h 16"/>
                  <a:gd name="T16" fmla="*/ 8 w 10"/>
                  <a:gd name="T17" fmla="*/ 10 h 16"/>
                  <a:gd name="T18" fmla="*/ 8 w 10"/>
                  <a:gd name="T19" fmla="*/ 10 h 16"/>
                  <a:gd name="T20" fmla="*/ 10 w 10"/>
                  <a:gd name="T21" fmla="*/ 6 h 16"/>
                  <a:gd name="T22" fmla="*/ 10 w 10"/>
                  <a:gd name="T23" fmla="*/ 6 h 16"/>
                  <a:gd name="T24" fmla="*/ 10 w 10"/>
                  <a:gd name="T25" fmla="*/ 2 h 16"/>
                  <a:gd name="T26" fmla="*/ 6 w 10"/>
                  <a:gd name="T27" fmla="*/ 0 h 16"/>
                  <a:gd name="T28" fmla="*/ 4 w 10"/>
                  <a:gd name="T29" fmla="*/ 0 h 16"/>
                  <a:gd name="T30" fmla="*/ 0 w 10"/>
                  <a:gd name="T31" fmla="*/ 4 h 16"/>
                  <a:gd name="T32" fmla="*/ 0 w 10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1" name="Freeform 19">
                <a:extLst>
                  <a:ext uri="{FF2B5EF4-FFF2-40B4-BE49-F238E27FC236}">
                    <a16:creationId xmlns:a16="http://schemas.microsoft.com/office/drawing/2014/main" id="{406F8136-68CE-462E-BEEA-CDE31C216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827"/>
                <a:ext cx="107" cy="146"/>
              </a:xfrm>
              <a:custGeom>
                <a:avLst/>
                <a:gdLst>
                  <a:gd name="T0" fmla="*/ 10 w 107"/>
                  <a:gd name="T1" fmla="*/ 144 h 146"/>
                  <a:gd name="T2" fmla="*/ 10 w 107"/>
                  <a:gd name="T3" fmla="*/ 144 h 146"/>
                  <a:gd name="T4" fmla="*/ 16 w 107"/>
                  <a:gd name="T5" fmla="*/ 124 h 146"/>
                  <a:gd name="T6" fmla="*/ 26 w 107"/>
                  <a:gd name="T7" fmla="*/ 104 h 146"/>
                  <a:gd name="T8" fmla="*/ 36 w 107"/>
                  <a:gd name="T9" fmla="*/ 86 h 146"/>
                  <a:gd name="T10" fmla="*/ 48 w 107"/>
                  <a:gd name="T11" fmla="*/ 70 h 146"/>
                  <a:gd name="T12" fmla="*/ 62 w 107"/>
                  <a:gd name="T13" fmla="*/ 54 h 146"/>
                  <a:gd name="T14" fmla="*/ 75 w 107"/>
                  <a:gd name="T15" fmla="*/ 38 h 146"/>
                  <a:gd name="T16" fmla="*/ 107 w 107"/>
                  <a:gd name="T17" fmla="*/ 8 h 146"/>
                  <a:gd name="T18" fmla="*/ 107 w 107"/>
                  <a:gd name="T19" fmla="*/ 8 h 146"/>
                  <a:gd name="T20" fmla="*/ 107 w 107"/>
                  <a:gd name="T21" fmla="*/ 6 h 146"/>
                  <a:gd name="T22" fmla="*/ 107 w 107"/>
                  <a:gd name="T23" fmla="*/ 2 h 146"/>
                  <a:gd name="T24" fmla="*/ 103 w 107"/>
                  <a:gd name="T25" fmla="*/ 0 h 146"/>
                  <a:gd name="T26" fmla="*/ 99 w 107"/>
                  <a:gd name="T27" fmla="*/ 2 h 146"/>
                  <a:gd name="T28" fmla="*/ 99 w 107"/>
                  <a:gd name="T29" fmla="*/ 2 h 146"/>
                  <a:gd name="T30" fmla="*/ 69 w 107"/>
                  <a:gd name="T31" fmla="*/ 32 h 146"/>
                  <a:gd name="T32" fmla="*/ 54 w 107"/>
                  <a:gd name="T33" fmla="*/ 48 h 146"/>
                  <a:gd name="T34" fmla="*/ 40 w 107"/>
                  <a:gd name="T35" fmla="*/ 64 h 146"/>
                  <a:gd name="T36" fmla="*/ 28 w 107"/>
                  <a:gd name="T37" fmla="*/ 82 h 146"/>
                  <a:gd name="T38" fmla="*/ 16 w 107"/>
                  <a:gd name="T39" fmla="*/ 100 h 146"/>
                  <a:gd name="T40" fmla="*/ 8 w 107"/>
                  <a:gd name="T41" fmla="*/ 120 h 146"/>
                  <a:gd name="T42" fmla="*/ 0 w 107"/>
                  <a:gd name="T43" fmla="*/ 140 h 146"/>
                  <a:gd name="T44" fmla="*/ 0 w 107"/>
                  <a:gd name="T45" fmla="*/ 140 h 146"/>
                  <a:gd name="T46" fmla="*/ 0 w 107"/>
                  <a:gd name="T47" fmla="*/ 144 h 146"/>
                  <a:gd name="T48" fmla="*/ 4 w 107"/>
                  <a:gd name="T49" fmla="*/ 146 h 146"/>
                  <a:gd name="T50" fmla="*/ 6 w 107"/>
                  <a:gd name="T51" fmla="*/ 146 h 146"/>
                  <a:gd name="T52" fmla="*/ 10 w 107"/>
                  <a:gd name="T53" fmla="*/ 144 h 146"/>
                  <a:gd name="T54" fmla="*/ 10 w 107"/>
                  <a:gd name="T55" fmla="*/ 1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46">
                    <a:moveTo>
                      <a:pt x="10" y="144"/>
                    </a:moveTo>
                    <a:lnTo>
                      <a:pt x="10" y="144"/>
                    </a:lnTo>
                    <a:lnTo>
                      <a:pt x="16" y="124"/>
                    </a:lnTo>
                    <a:lnTo>
                      <a:pt x="26" y="104"/>
                    </a:lnTo>
                    <a:lnTo>
                      <a:pt x="36" y="86"/>
                    </a:lnTo>
                    <a:lnTo>
                      <a:pt x="48" y="70"/>
                    </a:lnTo>
                    <a:lnTo>
                      <a:pt x="62" y="54"/>
                    </a:lnTo>
                    <a:lnTo>
                      <a:pt x="75" y="38"/>
                    </a:lnTo>
                    <a:lnTo>
                      <a:pt x="107" y="8"/>
                    </a:lnTo>
                    <a:lnTo>
                      <a:pt x="107" y="8"/>
                    </a:lnTo>
                    <a:lnTo>
                      <a:pt x="107" y="6"/>
                    </a:lnTo>
                    <a:lnTo>
                      <a:pt x="107" y="2"/>
                    </a:lnTo>
                    <a:lnTo>
                      <a:pt x="103" y="0"/>
                    </a:lnTo>
                    <a:lnTo>
                      <a:pt x="99" y="2"/>
                    </a:lnTo>
                    <a:lnTo>
                      <a:pt x="99" y="2"/>
                    </a:lnTo>
                    <a:lnTo>
                      <a:pt x="69" y="32"/>
                    </a:lnTo>
                    <a:lnTo>
                      <a:pt x="54" y="48"/>
                    </a:lnTo>
                    <a:lnTo>
                      <a:pt x="40" y="64"/>
                    </a:lnTo>
                    <a:lnTo>
                      <a:pt x="28" y="82"/>
                    </a:lnTo>
                    <a:lnTo>
                      <a:pt x="16" y="100"/>
                    </a:lnTo>
                    <a:lnTo>
                      <a:pt x="8" y="12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4"/>
                    </a:lnTo>
                    <a:lnTo>
                      <a:pt x="4" y="146"/>
                    </a:lnTo>
                    <a:lnTo>
                      <a:pt x="6" y="146"/>
                    </a:lnTo>
                    <a:lnTo>
                      <a:pt x="10" y="144"/>
                    </a:lnTo>
                    <a:lnTo>
                      <a:pt x="10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2" name="Freeform 20">
                <a:extLst>
                  <a:ext uri="{FF2B5EF4-FFF2-40B4-BE49-F238E27FC236}">
                    <a16:creationId xmlns:a16="http://schemas.microsoft.com/office/drawing/2014/main" id="{29276618-88FF-473D-89EC-4DEEEFAEC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809"/>
                <a:ext cx="14" cy="24"/>
              </a:xfrm>
              <a:custGeom>
                <a:avLst/>
                <a:gdLst>
                  <a:gd name="T0" fmla="*/ 0 w 14"/>
                  <a:gd name="T1" fmla="*/ 4 h 24"/>
                  <a:gd name="T2" fmla="*/ 0 w 14"/>
                  <a:gd name="T3" fmla="*/ 4 h 24"/>
                  <a:gd name="T4" fmla="*/ 2 w 14"/>
                  <a:gd name="T5" fmla="*/ 14 h 24"/>
                  <a:gd name="T6" fmla="*/ 6 w 14"/>
                  <a:gd name="T7" fmla="*/ 24 h 24"/>
                  <a:gd name="T8" fmla="*/ 6 w 14"/>
                  <a:gd name="T9" fmla="*/ 24 h 24"/>
                  <a:gd name="T10" fmla="*/ 10 w 14"/>
                  <a:gd name="T11" fmla="*/ 24 h 24"/>
                  <a:gd name="T12" fmla="*/ 12 w 14"/>
                  <a:gd name="T13" fmla="*/ 24 h 24"/>
                  <a:gd name="T14" fmla="*/ 14 w 14"/>
                  <a:gd name="T15" fmla="*/ 20 h 24"/>
                  <a:gd name="T16" fmla="*/ 14 w 14"/>
                  <a:gd name="T17" fmla="*/ 16 h 24"/>
                  <a:gd name="T18" fmla="*/ 14 w 14"/>
                  <a:gd name="T19" fmla="*/ 16 h 24"/>
                  <a:gd name="T20" fmla="*/ 10 w 14"/>
                  <a:gd name="T21" fmla="*/ 12 h 24"/>
                  <a:gd name="T22" fmla="*/ 8 w 14"/>
                  <a:gd name="T23" fmla="*/ 4 h 24"/>
                  <a:gd name="T24" fmla="*/ 8 w 14"/>
                  <a:gd name="T25" fmla="*/ 4 h 24"/>
                  <a:gd name="T26" fmla="*/ 6 w 14"/>
                  <a:gd name="T27" fmla="*/ 2 h 24"/>
                  <a:gd name="T28" fmla="*/ 4 w 14"/>
                  <a:gd name="T29" fmla="*/ 0 h 24"/>
                  <a:gd name="T30" fmla="*/ 0 w 14"/>
                  <a:gd name="T31" fmla="*/ 2 h 24"/>
                  <a:gd name="T32" fmla="*/ 0 w 14"/>
                  <a:gd name="T33" fmla="*/ 4 h 24"/>
                  <a:gd name="T34" fmla="*/ 0 w 14"/>
                  <a:gd name="T35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24">
                    <a:moveTo>
                      <a:pt x="0" y="4"/>
                    </a:moveTo>
                    <a:lnTo>
                      <a:pt x="0" y="4"/>
                    </a:lnTo>
                    <a:lnTo>
                      <a:pt x="2" y="1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0" y="1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Freeform 21">
                <a:extLst>
                  <a:ext uri="{FF2B5EF4-FFF2-40B4-BE49-F238E27FC236}">
                    <a16:creationId xmlns:a16="http://schemas.microsoft.com/office/drawing/2014/main" id="{5BAD042B-2CDD-48C6-9F73-125C5DA81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" y="801"/>
                <a:ext cx="10" cy="14"/>
              </a:xfrm>
              <a:custGeom>
                <a:avLst/>
                <a:gdLst>
                  <a:gd name="T0" fmla="*/ 8 w 10"/>
                  <a:gd name="T1" fmla="*/ 4 h 14"/>
                  <a:gd name="T2" fmla="*/ 8 w 10"/>
                  <a:gd name="T3" fmla="*/ 4 h 14"/>
                  <a:gd name="T4" fmla="*/ 8 w 10"/>
                  <a:gd name="T5" fmla="*/ 4 h 14"/>
                  <a:gd name="T6" fmla="*/ 8 w 10"/>
                  <a:gd name="T7" fmla="*/ 4 h 14"/>
                  <a:gd name="T8" fmla="*/ 0 w 10"/>
                  <a:gd name="T9" fmla="*/ 6 h 14"/>
                  <a:gd name="T10" fmla="*/ 0 w 10"/>
                  <a:gd name="T11" fmla="*/ 6 h 14"/>
                  <a:gd name="T12" fmla="*/ 0 w 10"/>
                  <a:gd name="T13" fmla="*/ 8 h 14"/>
                  <a:gd name="T14" fmla="*/ 0 w 10"/>
                  <a:gd name="T15" fmla="*/ 8 h 14"/>
                  <a:gd name="T16" fmla="*/ 0 w 10"/>
                  <a:gd name="T17" fmla="*/ 10 h 14"/>
                  <a:gd name="T18" fmla="*/ 0 w 10"/>
                  <a:gd name="T19" fmla="*/ 10 h 14"/>
                  <a:gd name="T20" fmla="*/ 0 w 10"/>
                  <a:gd name="T21" fmla="*/ 10 h 14"/>
                  <a:gd name="T22" fmla="*/ 0 w 10"/>
                  <a:gd name="T23" fmla="*/ 8 h 14"/>
                  <a:gd name="T24" fmla="*/ 0 w 10"/>
                  <a:gd name="T25" fmla="*/ 8 h 14"/>
                  <a:gd name="T26" fmla="*/ 8 w 10"/>
                  <a:gd name="T27" fmla="*/ 6 h 14"/>
                  <a:gd name="T28" fmla="*/ 8 w 10"/>
                  <a:gd name="T29" fmla="*/ 6 h 14"/>
                  <a:gd name="T30" fmla="*/ 8 w 10"/>
                  <a:gd name="T31" fmla="*/ 8 h 14"/>
                  <a:gd name="T32" fmla="*/ 8 w 10"/>
                  <a:gd name="T33" fmla="*/ 6 h 14"/>
                  <a:gd name="T34" fmla="*/ 8 w 10"/>
                  <a:gd name="T35" fmla="*/ 6 h 14"/>
                  <a:gd name="T36" fmla="*/ 6 w 10"/>
                  <a:gd name="T37" fmla="*/ 4 h 14"/>
                  <a:gd name="T38" fmla="*/ 2 w 10"/>
                  <a:gd name="T39" fmla="*/ 4 h 14"/>
                  <a:gd name="T40" fmla="*/ 0 w 10"/>
                  <a:gd name="T41" fmla="*/ 8 h 14"/>
                  <a:gd name="T42" fmla="*/ 0 w 10"/>
                  <a:gd name="T43" fmla="*/ 12 h 14"/>
                  <a:gd name="T44" fmla="*/ 0 w 10"/>
                  <a:gd name="T45" fmla="*/ 12 h 14"/>
                  <a:gd name="T46" fmla="*/ 2 w 10"/>
                  <a:gd name="T47" fmla="*/ 14 h 14"/>
                  <a:gd name="T48" fmla="*/ 2 w 10"/>
                  <a:gd name="T49" fmla="*/ 14 h 14"/>
                  <a:gd name="T50" fmla="*/ 6 w 10"/>
                  <a:gd name="T51" fmla="*/ 14 h 14"/>
                  <a:gd name="T52" fmla="*/ 8 w 10"/>
                  <a:gd name="T53" fmla="*/ 12 h 14"/>
                  <a:gd name="T54" fmla="*/ 8 w 10"/>
                  <a:gd name="T55" fmla="*/ 12 h 14"/>
                  <a:gd name="T56" fmla="*/ 10 w 10"/>
                  <a:gd name="T57" fmla="*/ 8 h 14"/>
                  <a:gd name="T58" fmla="*/ 8 w 10"/>
                  <a:gd name="T59" fmla="*/ 4 h 14"/>
                  <a:gd name="T60" fmla="*/ 8 w 10"/>
                  <a:gd name="T61" fmla="*/ 4 h 14"/>
                  <a:gd name="T62" fmla="*/ 6 w 10"/>
                  <a:gd name="T63" fmla="*/ 0 h 14"/>
                  <a:gd name="T64" fmla="*/ 2 w 10"/>
                  <a:gd name="T65" fmla="*/ 0 h 14"/>
                  <a:gd name="T66" fmla="*/ 0 w 10"/>
                  <a:gd name="T67" fmla="*/ 2 h 14"/>
                  <a:gd name="T68" fmla="*/ 0 w 10"/>
                  <a:gd name="T69" fmla="*/ 6 h 14"/>
                  <a:gd name="T70" fmla="*/ 0 w 10"/>
                  <a:gd name="T71" fmla="*/ 6 h 14"/>
                  <a:gd name="T72" fmla="*/ 0 w 10"/>
                  <a:gd name="T73" fmla="*/ 6 h 14"/>
                  <a:gd name="T74" fmla="*/ 0 w 10"/>
                  <a:gd name="T75" fmla="*/ 6 h 14"/>
                  <a:gd name="T76" fmla="*/ 2 w 10"/>
                  <a:gd name="T77" fmla="*/ 8 h 14"/>
                  <a:gd name="T78" fmla="*/ 4 w 10"/>
                  <a:gd name="T79" fmla="*/ 10 h 14"/>
                  <a:gd name="T80" fmla="*/ 8 w 10"/>
                  <a:gd name="T81" fmla="*/ 8 h 14"/>
                  <a:gd name="T82" fmla="*/ 8 w 10"/>
                  <a:gd name="T83" fmla="*/ 4 h 14"/>
                  <a:gd name="T84" fmla="*/ 8 w 10"/>
                  <a:gd name="T8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4"/>
                    </a:move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BA34C509-4AAA-4C68-BBA9-06B7E90E4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" y="791"/>
                <a:ext cx="10" cy="10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0 w 10"/>
                  <a:gd name="T5" fmla="*/ 4 h 10"/>
                  <a:gd name="T6" fmla="*/ 0 w 10"/>
                  <a:gd name="T7" fmla="*/ 4 h 10"/>
                  <a:gd name="T8" fmla="*/ 4 w 10"/>
                  <a:gd name="T9" fmla="*/ 0 h 10"/>
                  <a:gd name="T10" fmla="*/ 4 w 10"/>
                  <a:gd name="T11" fmla="*/ 0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8 h 10"/>
                  <a:gd name="T22" fmla="*/ 2 w 10"/>
                  <a:gd name="T23" fmla="*/ 10 h 10"/>
                  <a:gd name="T24" fmla="*/ 2 w 10"/>
                  <a:gd name="T25" fmla="*/ 10 h 10"/>
                  <a:gd name="T26" fmla="*/ 6 w 10"/>
                  <a:gd name="T27" fmla="*/ 10 h 10"/>
                  <a:gd name="T28" fmla="*/ 10 w 10"/>
                  <a:gd name="T29" fmla="*/ 8 h 10"/>
                  <a:gd name="T30" fmla="*/ 10 w 10"/>
                  <a:gd name="T31" fmla="*/ 4 h 10"/>
                  <a:gd name="T32" fmla="*/ 8 w 10"/>
                  <a:gd name="T33" fmla="*/ 2 h 10"/>
                  <a:gd name="T34" fmla="*/ 8 w 10"/>
                  <a:gd name="T35" fmla="*/ 2 h 10"/>
                  <a:gd name="T36" fmla="*/ 6 w 10"/>
                  <a:gd name="T37" fmla="*/ 0 h 10"/>
                  <a:gd name="T38" fmla="*/ 2 w 10"/>
                  <a:gd name="T39" fmla="*/ 0 h 10"/>
                  <a:gd name="T40" fmla="*/ 0 w 10"/>
                  <a:gd name="T41" fmla="*/ 2 h 10"/>
                  <a:gd name="T42" fmla="*/ 0 w 10"/>
                  <a:gd name="T43" fmla="*/ 6 h 10"/>
                  <a:gd name="T44" fmla="*/ 0 w 10"/>
                  <a:gd name="T4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E8751A44-95AA-47F0-9F8B-1CE4B9172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" y="725"/>
                <a:ext cx="276" cy="50"/>
              </a:xfrm>
              <a:custGeom>
                <a:avLst/>
                <a:gdLst>
                  <a:gd name="T0" fmla="*/ 274 w 276"/>
                  <a:gd name="T1" fmla="*/ 42 h 50"/>
                  <a:gd name="T2" fmla="*/ 274 w 276"/>
                  <a:gd name="T3" fmla="*/ 42 h 50"/>
                  <a:gd name="T4" fmla="*/ 242 w 276"/>
                  <a:gd name="T5" fmla="*/ 28 h 50"/>
                  <a:gd name="T6" fmla="*/ 210 w 276"/>
                  <a:gd name="T7" fmla="*/ 16 h 50"/>
                  <a:gd name="T8" fmla="*/ 176 w 276"/>
                  <a:gd name="T9" fmla="*/ 10 h 50"/>
                  <a:gd name="T10" fmla="*/ 142 w 276"/>
                  <a:gd name="T11" fmla="*/ 4 h 50"/>
                  <a:gd name="T12" fmla="*/ 108 w 276"/>
                  <a:gd name="T13" fmla="*/ 2 h 50"/>
                  <a:gd name="T14" fmla="*/ 74 w 276"/>
                  <a:gd name="T15" fmla="*/ 0 h 50"/>
                  <a:gd name="T16" fmla="*/ 6 w 276"/>
                  <a:gd name="T17" fmla="*/ 4 h 50"/>
                  <a:gd name="T18" fmla="*/ 6 w 276"/>
                  <a:gd name="T19" fmla="*/ 4 h 50"/>
                  <a:gd name="T20" fmla="*/ 2 w 276"/>
                  <a:gd name="T21" fmla="*/ 6 h 50"/>
                  <a:gd name="T22" fmla="*/ 0 w 276"/>
                  <a:gd name="T23" fmla="*/ 8 h 50"/>
                  <a:gd name="T24" fmla="*/ 2 w 276"/>
                  <a:gd name="T25" fmla="*/ 12 h 50"/>
                  <a:gd name="T26" fmla="*/ 6 w 276"/>
                  <a:gd name="T27" fmla="*/ 12 h 50"/>
                  <a:gd name="T28" fmla="*/ 6 w 276"/>
                  <a:gd name="T29" fmla="*/ 12 h 50"/>
                  <a:gd name="T30" fmla="*/ 72 w 276"/>
                  <a:gd name="T31" fmla="*/ 10 h 50"/>
                  <a:gd name="T32" fmla="*/ 106 w 276"/>
                  <a:gd name="T33" fmla="*/ 10 h 50"/>
                  <a:gd name="T34" fmla="*/ 140 w 276"/>
                  <a:gd name="T35" fmla="*/ 14 h 50"/>
                  <a:gd name="T36" fmla="*/ 172 w 276"/>
                  <a:gd name="T37" fmla="*/ 18 h 50"/>
                  <a:gd name="T38" fmla="*/ 206 w 276"/>
                  <a:gd name="T39" fmla="*/ 26 h 50"/>
                  <a:gd name="T40" fmla="*/ 238 w 276"/>
                  <a:gd name="T41" fmla="*/ 36 h 50"/>
                  <a:gd name="T42" fmla="*/ 268 w 276"/>
                  <a:gd name="T43" fmla="*/ 50 h 50"/>
                  <a:gd name="T44" fmla="*/ 268 w 276"/>
                  <a:gd name="T45" fmla="*/ 50 h 50"/>
                  <a:gd name="T46" fmla="*/ 272 w 276"/>
                  <a:gd name="T47" fmla="*/ 50 h 50"/>
                  <a:gd name="T48" fmla="*/ 274 w 276"/>
                  <a:gd name="T49" fmla="*/ 48 h 50"/>
                  <a:gd name="T50" fmla="*/ 276 w 276"/>
                  <a:gd name="T51" fmla="*/ 44 h 50"/>
                  <a:gd name="T52" fmla="*/ 274 w 276"/>
                  <a:gd name="T53" fmla="*/ 42 h 50"/>
                  <a:gd name="T54" fmla="*/ 274 w 276"/>
                  <a:gd name="T55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6" h="50">
                    <a:moveTo>
                      <a:pt x="274" y="42"/>
                    </a:moveTo>
                    <a:lnTo>
                      <a:pt x="274" y="42"/>
                    </a:lnTo>
                    <a:lnTo>
                      <a:pt x="242" y="28"/>
                    </a:lnTo>
                    <a:lnTo>
                      <a:pt x="210" y="16"/>
                    </a:lnTo>
                    <a:lnTo>
                      <a:pt x="176" y="10"/>
                    </a:lnTo>
                    <a:lnTo>
                      <a:pt x="142" y="4"/>
                    </a:lnTo>
                    <a:lnTo>
                      <a:pt x="108" y="2"/>
                    </a:lnTo>
                    <a:lnTo>
                      <a:pt x="74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2" y="10"/>
                    </a:lnTo>
                    <a:lnTo>
                      <a:pt x="106" y="10"/>
                    </a:lnTo>
                    <a:lnTo>
                      <a:pt x="140" y="14"/>
                    </a:lnTo>
                    <a:lnTo>
                      <a:pt x="172" y="18"/>
                    </a:lnTo>
                    <a:lnTo>
                      <a:pt x="206" y="26"/>
                    </a:lnTo>
                    <a:lnTo>
                      <a:pt x="238" y="36"/>
                    </a:lnTo>
                    <a:lnTo>
                      <a:pt x="268" y="50"/>
                    </a:lnTo>
                    <a:lnTo>
                      <a:pt x="268" y="50"/>
                    </a:lnTo>
                    <a:lnTo>
                      <a:pt x="272" y="50"/>
                    </a:lnTo>
                    <a:lnTo>
                      <a:pt x="274" y="48"/>
                    </a:lnTo>
                    <a:lnTo>
                      <a:pt x="276" y="44"/>
                    </a:lnTo>
                    <a:lnTo>
                      <a:pt x="274" y="42"/>
                    </a:lnTo>
                    <a:lnTo>
                      <a:pt x="274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Freeform 24">
                <a:extLst>
                  <a:ext uri="{FF2B5EF4-FFF2-40B4-BE49-F238E27FC236}">
                    <a16:creationId xmlns:a16="http://schemas.microsoft.com/office/drawing/2014/main" id="{B84DDCA9-B6A6-4BA8-8B1F-A3695E5FB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729"/>
                <a:ext cx="10" cy="14"/>
              </a:xfrm>
              <a:custGeom>
                <a:avLst/>
                <a:gdLst>
                  <a:gd name="T0" fmla="*/ 0 w 10"/>
                  <a:gd name="T1" fmla="*/ 4 h 14"/>
                  <a:gd name="T2" fmla="*/ 0 w 10"/>
                  <a:gd name="T3" fmla="*/ 4 h 14"/>
                  <a:gd name="T4" fmla="*/ 0 w 10"/>
                  <a:gd name="T5" fmla="*/ 6 h 14"/>
                  <a:gd name="T6" fmla="*/ 2 w 10"/>
                  <a:gd name="T7" fmla="*/ 6 h 14"/>
                  <a:gd name="T8" fmla="*/ 2 w 10"/>
                  <a:gd name="T9" fmla="*/ 6 h 14"/>
                  <a:gd name="T10" fmla="*/ 4 w 10"/>
                  <a:gd name="T11" fmla="*/ 4 h 14"/>
                  <a:gd name="T12" fmla="*/ 4 w 10"/>
                  <a:gd name="T13" fmla="*/ 4 h 14"/>
                  <a:gd name="T14" fmla="*/ 4 w 10"/>
                  <a:gd name="T15" fmla="*/ 4 h 14"/>
                  <a:gd name="T16" fmla="*/ 4 w 10"/>
                  <a:gd name="T17" fmla="*/ 4 h 14"/>
                  <a:gd name="T18" fmla="*/ 0 w 10"/>
                  <a:gd name="T19" fmla="*/ 6 h 14"/>
                  <a:gd name="T20" fmla="*/ 0 w 10"/>
                  <a:gd name="T21" fmla="*/ 10 h 14"/>
                  <a:gd name="T22" fmla="*/ 0 w 10"/>
                  <a:gd name="T23" fmla="*/ 12 h 14"/>
                  <a:gd name="T24" fmla="*/ 4 w 10"/>
                  <a:gd name="T25" fmla="*/ 14 h 14"/>
                  <a:gd name="T26" fmla="*/ 4 w 10"/>
                  <a:gd name="T27" fmla="*/ 14 h 14"/>
                  <a:gd name="T28" fmla="*/ 6 w 10"/>
                  <a:gd name="T29" fmla="*/ 14 h 14"/>
                  <a:gd name="T30" fmla="*/ 8 w 10"/>
                  <a:gd name="T31" fmla="*/ 10 h 14"/>
                  <a:gd name="T32" fmla="*/ 10 w 10"/>
                  <a:gd name="T33" fmla="*/ 4 h 14"/>
                  <a:gd name="T34" fmla="*/ 10 w 10"/>
                  <a:gd name="T35" fmla="*/ 4 h 14"/>
                  <a:gd name="T36" fmla="*/ 8 w 10"/>
                  <a:gd name="T37" fmla="*/ 2 h 14"/>
                  <a:gd name="T38" fmla="*/ 6 w 10"/>
                  <a:gd name="T39" fmla="*/ 0 h 14"/>
                  <a:gd name="T40" fmla="*/ 2 w 10"/>
                  <a:gd name="T41" fmla="*/ 2 h 14"/>
                  <a:gd name="T42" fmla="*/ 0 w 10"/>
                  <a:gd name="T43" fmla="*/ 4 h 14"/>
                  <a:gd name="T44" fmla="*/ 0 w 10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7" name="Freeform 25">
                <a:extLst>
                  <a:ext uri="{FF2B5EF4-FFF2-40B4-BE49-F238E27FC236}">
                    <a16:creationId xmlns:a16="http://schemas.microsoft.com/office/drawing/2014/main" id="{0440A5FC-EAE0-46CD-B587-321F690F2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729"/>
                <a:ext cx="12" cy="12"/>
              </a:xfrm>
              <a:custGeom>
                <a:avLst/>
                <a:gdLst>
                  <a:gd name="T0" fmla="*/ 2 w 12"/>
                  <a:gd name="T1" fmla="*/ 2 h 12"/>
                  <a:gd name="T2" fmla="*/ 2 w 12"/>
                  <a:gd name="T3" fmla="*/ 2 h 12"/>
                  <a:gd name="T4" fmla="*/ 2 w 12"/>
                  <a:gd name="T5" fmla="*/ 4 h 12"/>
                  <a:gd name="T6" fmla="*/ 2 w 12"/>
                  <a:gd name="T7" fmla="*/ 4 h 12"/>
                  <a:gd name="T8" fmla="*/ 6 w 12"/>
                  <a:gd name="T9" fmla="*/ 2 h 12"/>
                  <a:gd name="T10" fmla="*/ 6 w 12"/>
                  <a:gd name="T11" fmla="*/ 2 h 12"/>
                  <a:gd name="T12" fmla="*/ 4 w 12"/>
                  <a:gd name="T13" fmla="*/ 2 h 12"/>
                  <a:gd name="T14" fmla="*/ 4 w 12"/>
                  <a:gd name="T15" fmla="*/ 2 h 12"/>
                  <a:gd name="T16" fmla="*/ 8 w 12"/>
                  <a:gd name="T17" fmla="*/ 4 h 12"/>
                  <a:gd name="T18" fmla="*/ 8 w 12"/>
                  <a:gd name="T19" fmla="*/ 4 h 12"/>
                  <a:gd name="T20" fmla="*/ 10 w 12"/>
                  <a:gd name="T21" fmla="*/ 6 h 12"/>
                  <a:gd name="T22" fmla="*/ 10 w 12"/>
                  <a:gd name="T23" fmla="*/ 6 h 12"/>
                  <a:gd name="T24" fmla="*/ 8 w 12"/>
                  <a:gd name="T25" fmla="*/ 2 h 12"/>
                  <a:gd name="T26" fmla="*/ 4 w 12"/>
                  <a:gd name="T27" fmla="*/ 2 h 12"/>
                  <a:gd name="T28" fmla="*/ 2 w 12"/>
                  <a:gd name="T29" fmla="*/ 2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10 h 12"/>
                  <a:gd name="T36" fmla="*/ 0 w 12"/>
                  <a:gd name="T37" fmla="*/ 10 h 12"/>
                  <a:gd name="T38" fmla="*/ 2 w 12"/>
                  <a:gd name="T39" fmla="*/ 10 h 12"/>
                  <a:gd name="T40" fmla="*/ 4 w 12"/>
                  <a:gd name="T41" fmla="*/ 12 h 12"/>
                  <a:gd name="T42" fmla="*/ 4 w 12"/>
                  <a:gd name="T43" fmla="*/ 12 h 12"/>
                  <a:gd name="T44" fmla="*/ 8 w 12"/>
                  <a:gd name="T45" fmla="*/ 10 h 12"/>
                  <a:gd name="T46" fmla="*/ 10 w 12"/>
                  <a:gd name="T47" fmla="*/ 8 h 12"/>
                  <a:gd name="T48" fmla="*/ 10 w 12"/>
                  <a:gd name="T49" fmla="*/ 8 h 12"/>
                  <a:gd name="T50" fmla="*/ 12 w 12"/>
                  <a:gd name="T51" fmla="*/ 4 h 12"/>
                  <a:gd name="T52" fmla="*/ 10 w 12"/>
                  <a:gd name="T53" fmla="*/ 2 h 12"/>
                  <a:gd name="T54" fmla="*/ 6 w 12"/>
                  <a:gd name="T55" fmla="*/ 0 h 12"/>
                  <a:gd name="T56" fmla="*/ 2 w 12"/>
                  <a:gd name="T57" fmla="*/ 2 h 12"/>
                  <a:gd name="T58" fmla="*/ 2 w 12"/>
                  <a:gd name="T5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2">
                    <a:moveTo>
                      <a:pt x="2" y="2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8" name="Freeform 26">
                <a:extLst>
                  <a:ext uri="{FF2B5EF4-FFF2-40B4-BE49-F238E27FC236}">
                    <a16:creationId xmlns:a16="http://schemas.microsoft.com/office/drawing/2014/main" id="{E703FE7B-914C-4FA9-B63D-13A69586E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" y="721"/>
                <a:ext cx="10" cy="12"/>
              </a:xfrm>
              <a:custGeom>
                <a:avLst/>
                <a:gdLst>
                  <a:gd name="T0" fmla="*/ 0 w 10"/>
                  <a:gd name="T1" fmla="*/ 4 h 12"/>
                  <a:gd name="T2" fmla="*/ 0 w 10"/>
                  <a:gd name="T3" fmla="*/ 4 h 12"/>
                  <a:gd name="T4" fmla="*/ 0 w 10"/>
                  <a:gd name="T5" fmla="*/ 6 h 12"/>
                  <a:gd name="T6" fmla="*/ 0 w 10"/>
                  <a:gd name="T7" fmla="*/ 6 h 12"/>
                  <a:gd name="T8" fmla="*/ 8 w 10"/>
                  <a:gd name="T9" fmla="*/ 8 h 12"/>
                  <a:gd name="T10" fmla="*/ 8 w 10"/>
                  <a:gd name="T11" fmla="*/ 8 h 12"/>
                  <a:gd name="T12" fmla="*/ 8 w 10"/>
                  <a:gd name="T13" fmla="*/ 8 h 12"/>
                  <a:gd name="T14" fmla="*/ 8 w 10"/>
                  <a:gd name="T15" fmla="*/ 8 h 12"/>
                  <a:gd name="T16" fmla="*/ 8 w 10"/>
                  <a:gd name="T17" fmla="*/ 4 h 12"/>
                  <a:gd name="T18" fmla="*/ 6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0 w 10"/>
                  <a:gd name="T25" fmla="*/ 6 h 12"/>
                  <a:gd name="T26" fmla="*/ 0 w 10"/>
                  <a:gd name="T27" fmla="*/ 6 h 12"/>
                  <a:gd name="T28" fmla="*/ 0 w 10"/>
                  <a:gd name="T29" fmla="*/ 6 h 12"/>
                  <a:gd name="T30" fmla="*/ 0 w 10"/>
                  <a:gd name="T31" fmla="*/ 10 h 12"/>
                  <a:gd name="T32" fmla="*/ 2 w 10"/>
                  <a:gd name="T33" fmla="*/ 12 h 12"/>
                  <a:gd name="T34" fmla="*/ 6 w 10"/>
                  <a:gd name="T35" fmla="*/ 12 h 12"/>
                  <a:gd name="T36" fmla="*/ 8 w 10"/>
                  <a:gd name="T37" fmla="*/ 8 h 12"/>
                  <a:gd name="T38" fmla="*/ 8 w 10"/>
                  <a:gd name="T39" fmla="*/ 8 h 12"/>
                  <a:gd name="T40" fmla="*/ 10 w 10"/>
                  <a:gd name="T41" fmla="*/ 6 h 12"/>
                  <a:gd name="T42" fmla="*/ 10 w 10"/>
                  <a:gd name="T43" fmla="*/ 6 h 12"/>
                  <a:gd name="T44" fmla="*/ 10 w 10"/>
                  <a:gd name="T45" fmla="*/ 2 h 12"/>
                  <a:gd name="T46" fmla="*/ 6 w 10"/>
                  <a:gd name="T47" fmla="*/ 0 h 12"/>
                  <a:gd name="T48" fmla="*/ 4 w 10"/>
                  <a:gd name="T49" fmla="*/ 0 h 12"/>
                  <a:gd name="T50" fmla="*/ 0 w 10"/>
                  <a:gd name="T51" fmla="*/ 4 h 12"/>
                  <a:gd name="T52" fmla="*/ 0 w 10"/>
                  <a:gd name="T5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" h="12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9" name="Freeform 27">
                <a:extLst>
                  <a:ext uri="{FF2B5EF4-FFF2-40B4-BE49-F238E27FC236}">
                    <a16:creationId xmlns:a16="http://schemas.microsoft.com/office/drawing/2014/main" id="{31AEE04B-74A9-49E7-8213-E6BAC383D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434"/>
                <a:ext cx="8" cy="16"/>
              </a:xfrm>
              <a:custGeom>
                <a:avLst/>
                <a:gdLst>
                  <a:gd name="T0" fmla="*/ 0 w 8"/>
                  <a:gd name="T1" fmla="*/ 4 h 16"/>
                  <a:gd name="T2" fmla="*/ 0 w 8"/>
                  <a:gd name="T3" fmla="*/ 4 h 16"/>
                  <a:gd name="T4" fmla="*/ 0 w 8"/>
                  <a:gd name="T5" fmla="*/ 12 h 16"/>
                  <a:gd name="T6" fmla="*/ 0 w 8"/>
                  <a:gd name="T7" fmla="*/ 12 h 16"/>
                  <a:gd name="T8" fmla="*/ 2 w 8"/>
                  <a:gd name="T9" fmla="*/ 14 h 16"/>
                  <a:gd name="T10" fmla="*/ 4 w 8"/>
                  <a:gd name="T11" fmla="*/ 16 h 16"/>
                  <a:gd name="T12" fmla="*/ 8 w 8"/>
                  <a:gd name="T13" fmla="*/ 14 h 16"/>
                  <a:gd name="T14" fmla="*/ 8 w 8"/>
                  <a:gd name="T15" fmla="*/ 10 h 16"/>
                  <a:gd name="T16" fmla="*/ 8 w 8"/>
                  <a:gd name="T17" fmla="*/ 10 h 16"/>
                  <a:gd name="T18" fmla="*/ 8 w 8"/>
                  <a:gd name="T19" fmla="*/ 6 h 16"/>
                  <a:gd name="T20" fmla="*/ 8 w 8"/>
                  <a:gd name="T21" fmla="*/ 6 h 16"/>
                  <a:gd name="T22" fmla="*/ 8 w 8"/>
                  <a:gd name="T23" fmla="*/ 2 h 16"/>
                  <a:gd name="T24" fmla="*/ 4 w 8"/>
                  <a:gd name="T25" fmla="*/ 0 h 16"/>
                  <a:gd name="T26" fmla="*/ 2 w 8"/>
                  <a:gd name="T27" fmla="*/ 0 h 16"/>
                  <a:gd name="T28" fmla="*/ 0 w 8"/>
                  <a:gd name="T29" fmla="*/ 4 h 16"/>
                  <a:gd name="T30" fmla="*/ 0 w 8"/>
                  <a:gd name="T3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0" name="Freeform 28">
                <a:extLst>
                  <a:ext uri="{FF2B5EF4-FFF2-40B4-BE49-F238E27FC236}">
                    <a16:creationId xmlns:a16="http://schemas.microsoft.com/office/drawing/2014/main" id="{BB97CB14-C996-45A5-88D9-1128BD6C1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1086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Freeform 29">
                <a:extLst>
                  <a:ext uri="{FF2B5EF4-FFF2-40B4-BE49-F238E27FC236}">
                    <a16:creationId xmlns:a16="http://schemas.microsoft.com/office/drawing/2014/main" id="{BCC7D57B-87A6-4C4B-B883-E414A77F3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1152"/>
                <a:ext cx="8" cy="12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8 h 12"/>
                  <a:gd name="T4" fmla="*/ 0 w 8"/>
                  <a:gd name="T5" fmla="*/ 10 h 12"/>
                  <a:gd name="T6" fmla="*/ 0 w 8"/>
                  <a:gd name="T7" fmla="*/ 10 h 12"/>
                  <a:gd name="T8" fmla="*/ 4 w 8"/>
                  <a:gd name="T9" fmla="*/ 12 h 12"/>
                  <a:gd name="T10" fmla="*/ 6 w 8"/>
                  <a:gd name="T11" fmla="*/ 10 h 12"/>
                  <a:gd name="T12" fmla="*/ 8 w 8"/>
                  <a:gd name="T13" fmla="*/ 8 h 12"/>
                  <a:gd name="T14" fmla="*/ 8 w 8"/>
                  <a:gd name="T15" fmla="*/ 4 h 12"/>
                  <a:gd name="T16" fmla="*/ 8 w 8"/>
                  <a:gd name="T17" fmla="*/ 4 h 12"/>
                  <a:gd name="T18" fmla="*/ 8 w 8"/>
                  <a:gd name="T19" fmla="*/ 2 h 12"/>
                  <a:gd name="T20" fmla="*/ 8 w 8"/>
                  <a:gd name="T21" fmla="*/ 2 h 12"/>
                  <a:gd name="T22" fmla="*/ 4 w 8"/>
                  <a:gd name="T23" fmla="*/ 0 h 12"/>
                  <a:gd name="T24" fmla="*/ 2 w 8"/>
                  <a:gd name="T25" fmla="*/ 0 h 12"/>
                  <a:gd name="T26" fmla="*/ 0 w 8"/>
                  <a:gd name="T27" fmla="*/ 4 h 12"/>
                  <a:gd name="T28" fmla="*/ 0 w 8"/>
                  <a:gd name="T29" fmla="*/ 8 h 12"/>
                  <a:gd name="T30" fmla="*/ 0 w 8"/>
                  <a:gd name="T3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2" name="Freeform 30">
                <a:extLst>
                  <a:ext uri="{FF2B5EF4-FFF2-40B4-BE49-F238E27FC236}">
                    <a16:creationId xmlns:a16="http://schemas.microsoft.com/office/drawing/2014/main" id="{B4E4F5EC-1BFB-410F-AF41-30A375682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1122"/>
                <a:ext cx="10" cy="10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4 w 10"/>
                  <a:gd name="T11" fmla="*/ 0 h 10"/>
                  <a:gd name="T12" fmla="*/ 4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4 w 10"/>
                  <a:gd name="T21" fmla="*/ 10 h 10"/>
                  <a:gd name="T22" fmla="*/ 4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Freeform 31">
                <a:extLst>
                  <a:ext uri="{FF2B5EF4-FFF2-40B4-BE49-F238E27FC236}">
                    <a16:creationId xmlns:a16="http://schemas.microsoft.com/office/drawing/2014/main" id="{379B25D9-9A64-40A7-A213-77167EADC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811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2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4" name="Freeform 32">
                <a:extLst>
                  <a:ext uri="{FF2B5EF4-FFF2-40B4-BE49-F238E27FC236}">
                    <a16:creationId xmlns:a16="http://schemas.microsoft.com/office/drawing/2014/main" id="{497B2C90-14BD-46AC-B0B8-D8FBFFE38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86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5" name="Freeform 33">
                <a:extLst>
                  <a:ext uri="{FF2B5EF4-FFF2-40B4-BE49-F238E27FC236}">
                    <a16:creationId xmlns:a16="http://schemas.microsoft.com/office/drawing/2014/main" id="{0451D3EB-B69C-42E4-B287-5BFFBB93E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819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6" name="Freeform 34">
                <a:extLst>
                  <a:ext uri="{FF2B5EF4-FFF2-40B4-BE49-F238E27FC236}">
                    <a16:creationId xmlns:a16="http://schemas.microsoft.com/office/drawing/2014/main" id="{F0A2E6B8-996A-4125-B23C-D39E35906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" y="99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Freeform 35">
                <a:extLst>
                  <a:ext uri="{FF2B5EF4-FFF2-40B4-BE49-F238E27FC236}">
                    <a16:creationId xmlns:a16="http://schemas.microsoft.com/office/drawing/2014/main" id="{C8C9A53B-2074-4DB3-BCF0-60CA1109F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" y="1053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2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2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Freeform 36">
                <a:extLst>
                  <a:ext uri="{FF2B5EF4-FFF2-40B4-BE49-F238E27FC236}">
                    <a16:creationId xmlns:a16="http://schemas.microsoft.com/office/drawing/2014/main" id="{3B051D07-2DA1-49AC-8D2C-03E88BFAF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1077"/>
                <a:ext cx="10" cy="9"/>
              </a:xfrm>
              <a:custGeom>
                <a:avLst/>
                <a:gdLst>
                  <a:gd name="T0" fmla="*/ 6 w 10"/>
                  <a:gd name="T1" fmla="*/ 0 h 9"/>
                  <a:gd name="T2" fmla="*/ 6 w 10"/>
                  <a:gd name="T3" fmla="*/ 0 h 9"/>
                  <a:gd name="T4" fmla="*/ 6 w 10"/>
                  <a:gd name="T5" fmla="*/ 0 h 9"/>
                  <a:gd name="T6" fmla="*/ 6 w 10"/>
                  <a:gd name="T7" fmla="*/ 0 h 9"/>
                  <a:gd name="T8" fmla="*/ 2 w 10"/>
                  <a:gd name="T9" fmla="*/ 0 h 9"/>
                  <a:gd name="T10" fmla="*/ 0 w 10"/>
                  <a:gd name="T11" fmla="*/ 3 h 9"/>
                  <a:gd name="T12" fmla="*/ 0 w 10"/>
                  <a:gd name="T13" fmla="*/ 5 h 9"/>
                  <a:gd name="T14" fmla="*/ 2 w 10"/>
                  <a:gd name="T15" fmla="*/ 9 h 9"/>
                  <a:gd name="T16" fmla="*/ 2 w 10"/>
                  <a:gd name="T17" fmla="*/ 9 h 9"/>
                  <a:gd name="T18" fmla="*/ 4 w 10"/>
                  <a:gd name="T19" fmla="*/ 9 h 9"/>
                  <a:gd name="T20" fmla="*/ 4 w 10"/>
                  <a:gd name="T21" fmla="*/ 9 h 9"/>
                  <a:gd name="T22" fmla="*/ 8 w 10"/>
                  <a:gd name="T23" fmla="*/ 9 h 9"/>
                  <a:gd name="T24" fmla="*/ 10 w 10"/>
                  <a:gd name="T25" fmla="*/ 5 h 9"/>
                  <a:gd name="T26" fmla="*/ 10 w 10"/>
                  <a:gd name="T27" fmla="*/ 3 h 9"/>
                  <a:gd name="T28" fmla="*/ 6 w 10"/>
                  <a:gd name="T29" fmla="*/ 0 h 9"/>
                  <a:gd name="T30" fmla="*/ 6 w 10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9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Freeform 37">
                <a:extLst>
                  <a:ext uri="{FF2B5EF4-FFF2-40B4-BE49-F238E27FC236}">
                    <a16:creationId xmlns:a16="http://schemas.microsoft.com/office/drawing/2014/main" id="{A70CF5D1-C0A8-46D1-B9DA-DB5CD97B9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1402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4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0" name="Freeform 38">
                <a:extLst>
                  <a:ext uri="{FF2B5EF4-FFF2-40B4-BE49-F238E27FC236}">
                    <a16:creationId xmlns:a16="http://schemas.microsoft.com/office/drawing/2014/main" id="{D3618DD7-35B1-4CB5-967A-22C0F15D4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" y="1458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Freeform 39">
                <a:extLst>
                  <a:ext uri="{FF2B5EF4-FFF2-40B4-BE49-F238E27FC236}">
                    <a16:creationId xmlns:a16="http://schemas.microsoft.com/office/drawing/2014/main" id="{CC5440C1-6FC4-428E-9EF4-1F3386569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" y="1402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2 w 8"/>
                  <a:gd name="T15" fmla="*/ 0 h 8"/>
                  <a:gd name="T16" fmla="*/ 0 w 8"/>
                  <a:gd name="T17" fmla="*/ 4 h 8"/>
                  <a:gd name="T18" fmla="*/ 2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2" name="Freeform 40">
                <a:extLst>
                  <a:ext uri="{FF2B5EF4-FFF2-40B4-BE49-F238E27FC236}">
                    <a16:creationId xmlns:a16="http://schemas.microsoft.com/office/drawing/2014/main" id="{AA27401E-EB71-44BC-9F83-3A6A020FA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424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6 w 8"/>
                  <a:gd name="T5" fmla="*/ 8 h 8"/>
                  <a:gd name="T6" fmla="*/ 8 w 8"/>
                  <a:gd name="T7" fmla="*/ 4 h 8"/>
                  <a:gd name="T8" fmla="*/ 6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0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Freeform 41">
                <a:extLst>
                  <a:ext uri="{FF2B5EF4-FFF2-40B4-BE49-F238E27FC236}">
                    <a16:creationId xmlns:a16="http://schemas.microsoft.com/office/drawing/2014/main" id="{025833D6-3E09-4AD1-A189-B367B096F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961"/>
                <a:ext cx="340" cy="621"/>
              </a:xfrm>
              <a:custGeom>
                <a:avLst/>
                <a:gdLst>
                  <a:gd name="T0" fmla="*/ 310 w 340"/>
                  <a:gd name="T1" fmla="*/ 10 h 621"/>
                  <a:gd name="T2" fmla="*/ 310 w 340"/>
                  <a:gd name="T3" fmla="*/ 10 h 621"/>
                  <a:gd name="T4" fmla="*/ 314 w 340"/>
                  <a:gd name="T5" fmla="*/ 56 h 621"/>
                  <a:gd name="T6" fmla="*/ 316 w 340"/>
                  <a:gd name="T7" fmla="*/ 100 h 621"/>
                  <a:gd name="T8" fmla="*/ 314 w 340"/>
                  <a:gd name="T9" fmla="*/ 143 h 621"/>
                  <a:gd name="T10" fmla="*/ 310 w 340"/>
                  <a:gd name="T11" fmla="*/ 187 h 621"/>
                  <a:gd name="T12" fmla="*/ 302 w 340"/>
                  <a:gd name="T13" fmla="*/ 231 h 621"/>
                  <a:gd name="T14" fmla="*/ 292 w 340"/>
                  <a:gd name="T15" fmla="*/ 273 h 621"/>
                  <a:gd name="T16" fmla="*/ 276 w 340"/>
                  <a:gd name="T17" fmla="*/ 315 h 621"/>
                  <a:gd name="T18" fmla="*/ 258 w 340"/>
                  <a:gd name="T19" fmla="*/ 355 h 621"/>
                  <a:gd name="T20" fmla="*/ 258 w 340"/>
                  <a:gd name="T21" fmla="*/ 355 h 621"/>
                  <a:gd name="T22" fmla="*/ 236 w 340"/>
                  <a:gd name="T23" fmla="*/ 395 h 621"/>
                  <a:gd name="T24" fmla="*/ 210 w 340"/>
                  <a:gd name="T25" fmla="*/ 431 h 621"/>
                  <a:gd name="T26" fmla="*/ 182 w 340"/>
                  <a:gd name="T27" fmla="*/ 465 h 621"/>
                  <a:gd name="T28" fmla="*/ 152 w 340"/>
                  <a:gd name="T29" fmla="*/ 497 h 621"/>
                  <a:gd name="T30" fmla="*/ 118 w 340"/>
                  <a:gd name="T31" fmla="*/ 527 h 621"/>
                  <a:gd name="T32" fmla="*/ 82 w 340"/>
                  <a:gd name="T33" fmla="*/ 553 h 621"/>
                  <a:gd name="T34" fmla="*/ 44 w 340"/>
                  <a:gd name="T35" fmla="*/ 577 h 621"/>
                  <a:gd name="T36" fmla="*/ 6 w 340"/>
                  <a:gd name="T37" fmla="*/ 599 h 621"/>
                  <a:gd name="T38" fmla="*/ 6 w 340"/>
                  <a:gd name="T39" fmla="*/ 599 h 621"/>
                  <a:gd name="T40" fmla="*/ 2 w 340"/>
                  <a:gd name="T41" fmla="*/ 603 h 621"/>
                  <a:gd name="T42" fmla="*/ 0 w 340"/>
                  <a:gd name="T43" fmla="*/ 607 h 621"/>
                  <a:gd name="T44" fmla="*/ 0 w 340"/>
                  <a:gd name="T45" fmla="*/ 611 h 621"/>
                  <a:gd name="T46" fmla="*/ 2 w 340"/>
                  <a:gd name="T47" fmla="*/ 615 h 621"/>
                  <a:gd name="T48" fmla="*/ 4 w 340"/>
                  <a:gd name="T49" fmla="*/ 619 h 621"/>
                  <a:gd name="T50" fmla="*/ 8 w 340"/>
                  <a:gd name="T51" fmla="*/ 621 h 621"/>
                  <a:gd name="T52" fmla="*/ 12 w 340"/>
                  <a:gd name="T53" fmla="*/ 621 h 621"/>
                  <a:gd name="T54" fmla="*/ 18 w 340"/>
                  <a:gd name="T55" fmla="*/ 619 h 621"/>
                  <a:gd name="T56" fmla="*/ 18 w 340"/>
                  <a:gd name="T57" fmla="*/ 619 h 621"/>
                  <a:gd name="T58" fmla="*/ 58 w 340"/>
                  <a:gd name="T59" fmla="*/ 597 h 621"/>
                  <a:gd name="T60" fmla="*/ 96 w 340"/>
                  <a:gd name="T61" fmla="*/ 571 h 621"/>
                  <a:gd name="T62" fmla="*/ 134 w 340"/>
                  <a:gd name="T63" fmla="*/ 545 h 621"/>
                  <a:gd name="T64" fmla="*/ 168 w 340"/>
                  <a:gd name="T65" fmla="*/ 513 h 621"/>
                  <a:gd name="T66" fmla="*/ 200 w 340"/>
                  <a:gd name="T67" fmla="*/ 481 h 621"/>
                  <a:gd name="T68" fmla="*/ 228 w 340"/>
                  <a:gd name="T69" fmla="*/ 445 h 621"/>
                  <a:gd name="T70" fmla="*/ 256 w 340"/>
                  <a:gd name="T71" fmla="*/ 407 h 621"/>
                  <a:gd name="T72" fmla="*/ 278 w 340"/>
                  <a:gd name="T73" fmla="*/ 367 h 621"/>
                  <a:gd name="T74" fmla="*/ 278 w 340"/>
                  <a:gd name="T75" fmla="*/ 367 h 621"/>
                  <a:gd name="T76" fmla="*/ 298 w 340"/>
                  <a:gd name="T77" fmla="*/ 325 h 621"/>
                  <a:gd name="T78" fmla="*/ 312 w 340"/>
                  <a:gd name="T79" fmla="*/ 283 h 621"/>
                  <a:gd name="T80" fmla="*/ 324 w 340"/>
                  <a:gd name="T81" fmla="*/ 239 h 621"/>
                  <a:gd name="T82" fmla="*/ 334 w 340"/>
                  <a:gd name="T83" fmla="*/ 193 h 621"/>
                  <a:gd name="T84" fmla="*/ 338 w 340"/>
                  <a:gd name="T85" fmla="*/ 147 h 621"/>
                  <a:gd name="T86" fmla="*/ 340 w 340"/>
                  <a:gd name="T87" fmla="*/ 102 h 621"/>
                  <a:gd name="T88" fmla="*/ 338 w 340"/>
                  <a:gd name="T89" fmla="*/ 56 h 621"/>
                  <a:gd name="T90" fmla="*/ 334 w 340"/>
                  <a:gd name="T91" fmla="*/ 10 h 621"/>
                  <a:gd name="T92" fmla="*/ 334 w 340"/>
                  <a:gd name="T93" fmla="*/ 10 h 621"/>
                  <a:gd name="T94" fmla="*/ 332 w 340"/>
                  <a:gd name="T95" fmla="*/ 6 h 621"/>
                  <a:gd name="T96" fmla="*/ 330 w 340"/>
                  <a:gd name="T97" fmla="*/ 2 h 621"/>
                  <a:gd name="T98" fmla="*/ 326 w 340"/>
                  <a:gd name="T99" fmla="*/ 0 h 621"/>
                  <a:gd name="T100" fmla="*/ 320 w 340"/>
                  <a:gd name="T101" fmla="*/ 0 h 621"/>
                  <a:gd name="T102" fmla="*/ 316 w 340"/>
                  <a:gd name="T103" fmla="*/ 0 h 621"/>
                  <a:gd name="T104" fmla="*/ 314 w 340"/>
                  <a:gd name="T105" fmla="*/ 2 h 621"/>
                  <a:gd name="T106" fmla="*/ 310 w 340"/>
                  <a:gd name="T107" fmla="*/ 6 h 621"/>
                  <a:gd name="T108" fmla="*/ 310 w 340"/>
                  <a:gd name="T109" fmla="*/ 10 h 621"/>
                  <a:gd name="T110" fmla="*/ 310 w 340"/>
                  <a:gd name="T111" fmla="*/ 1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0" h="621">
                    <a:moveTo>
                      <a:pt x="310" y="10"/>
                    </a:moveTo>
                    <a:lnTo>
                      <a:pt x="310" y="10"/>
                    </a:lnTo>
                    <a:lnTo>
                      <a:pt x="314" y="56"/>
                    </a:lnTo>
                    <a:lnTo>
                      <a:pt x="316" y="100"/>
                    </a:lnTo>
                    <a:lnTo>
                      <a:pt x="314" y="143"/>
                    </a:lnTo>
                    <a:lnTo>
                      <a:pt x="310" y="187"/>
                    </a:lnTo>
                    <a:lnTo>
                      <a:pt x="302" y="231"/>
                    </a:lnTo>
                    <a:lnTo>
                      <a:pt x="292" y="273"/>
                    </a:lnTo>
                    <a:lnTo>
                      <a:pt x="276" y="315"/>
                    </a:lnTo>
                    <a:lnTo>
                      <a:pt x="258" y="355"/>
                    </a:lnTo>
                    <a:lnTo>
                      <a:pt x="258" y="355"/>
                    </a:lnTo>
                    <a:lnTo>
                      <a:pt x="236" y="395"/>
                    </a:lnTo>
                    <a:lnTo>
                      <a:pt x="210" y="431"/>
                    </a:lnTo>
                    <a:lnTo>
                      <a:pt x="182" y="465"/>
                    </a:lnTo>
                    <a:lnTo>
                      <a:pt x="152" y="497"/>
                    </a:lnTo>
                    <a:lnTo>
                      <a:pt x="118" y="527"/>
                    </a:lnTo>
                    <a:lnTo>
                      <a:pt x="82" y="553"/>
                    </a:lnTo>
                    <a:lnTo>
                      <a:pt x="44" y="577"/>
                    </a:lnTo>
                    <a:lnTo>
                      <a:pt x="6" y="599"/>
                    </a:lnTo>
                    <a:lnTo>
                      <a:pt x="6" y="599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0" y="611"/>
                    </a:lnTo>
                    <a:lnTo>
                      <a:pt x="2" y="615"/>
                    </a:lnTo>
                    <a:lnTo>
                      <a:pt x="4" y="619"/>
                    </a:lnTo>
                    <a:lnTo>
                      <a:pt x="8" y="621"/>
                    </a:lnTo>
                    <a:lnTo>
                      <a:pt x="12" y="621"/>
                    </a:lnTo>
                    <a:lnTo>
                      <a:pt x="18" y="619"/>
                    </a:lnTo>
                    <a:lnTo>
                      <a:pt x="18" y="619"/>
                    </a:lnTo>
                    <a:lnTo>
                      <a:pt x="58" y="597"/>
                    </a:lnTo>
                    <a:lnTo>
                      <a:pt x="96" y="571"/>
                    </a:lnTo>
                    <a:lnTo>
                      <a:pt x="134" y="545"/>
                    </a:lnTo>
                    <a:lnTo>
                      <a:pt x="168" y="513"/>
                    </a:lnTo>
                    <a:lnTo>
                      <a:pt x="200" y="481"/>
                    </a:lnTo>
                    <a:lnTo>
                      <a:pt x="228" y="445"/>
                    </a:lnTo>
                    <a:lnTo>
                      <a:pt x="256" y="407"/>
                    </a:lnTo>
                    <a:lnTo>
                      <a:pt x="278" y="367"/>
                    </a:lnTo>
                    <a:lnTo>
                      <a:pt x="278" y="367"/>
                    </a:lnTo>
                    <a:lnTo>
                      <a:pt x="298" y="325"/>
                    </a:lnTo>
                    <a:lnTo>
                      <a:pt x="312" y="283"/>
                    </a:lnTo>
                    <a:lnTo>
                      <a:pt x="324" y="239"/>
                    </a:lnTo>
                    <a:lnTo>
                      <a:pt x="334" y="193"/>
                    </a:lnTo>
                    <a:lnTo>
                      <a:pt x="338" y="147"/>
                    </a:lnTo>
                    <a:lnTo>
                      <a:pt x="340" y="102"/>
                    </a:lnTo>
                    <a:lnTo>
                      <a:pt x="338" y="56"/>
                    </a:lnTo>
                    <a:lnTo>
                      <a:pt x="334" y="10"/>
                    </a:lnTo>
                    <a:lnTo>
                      <a:pt x="334" y="10"/>
                    </a:lnTo>
                    <a:lnTo>
                      <a:pt x="332" y="6"/>
                    </a:lnTo>
                    <a:lnTo>
                      <a:pt x="330" y="2"/>
                    </a:lnTo>
                    <a:lnTo>
                      <a:pt x="326" y="0"/>
                    </a:lnTo>
                    <a:lnTo>
                      <a:pt x="320" y="0"/>
                    </a:lnTo>
                    <a:lnTo>
                      <a:pt x="316" y="0"/>
                    </a:lnTo>
                    <a:lnTo>
                      <a:pt x="314" y="2"/>
                    </a:lnTo>
                    <a:lnTo>
                      <a:pt x="310" y="6"/>
                    </a:lnTo>
                    <a:lnTo>
                      <a:pt x="310" y="10"/>
                    </a:lnTo>
                    <a:lnTo>
                      <a:pt x="310" y="10"/>
                    </a:lnTo>
                    <a:close/>
                  </a:path>
                </a:pathLst>
              </a:custGeom>
              <a:solidFill>
                <a:srgbClr val="C88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4" name="Freeform 42">
                <a:extLst>
                  <a:ext uri="{FF2B5EF4-FFF2-40B4-BE49-F238E27FC236}">
                    <a16:creationId xmlns:a16="http://schemas.microsoft.com/office/drawing/2014/main" id="{701E1FBD-6D8F-4C23-BD43-DB2ACFCD1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1576"/>
                <a:ext cx="29" cy="32"/>
              </a:xfrm>
              <a:custGeom>
                <a:avLst/>
                <a:gdLst>
                  <a:gd name="T0" fmla="*/ 2 w 29"/>
                  <a:gd name="T1" fmla="*/ 18 h 32"/>
                  <a:gd name="T2" fmla="*/ 2 w 29"/>
                  <a:gd name="T3" fmla="*/ 18 h 32"/>
                  <a:gd name="T4" fmla="*/ 4 w 29"/>
                  <a:gd name="T5" fmla="*/ 20 h 32"/>
                  <a:gd name="T6" fmla="*/ 4 w 29"/>
                  <a:gd name="T7" fmla="*/ 20 h 32"/>
                  <a:gd name="T8" fmla="*/ 6 w 29"/>
                  <a:gd name="T9" fmla="*/ 22 h 32"/>
                  <a:gd name="T10" fmla="*/ 6 w 29"/>
                  <a:gd name="T11" fmla="*/ 22 h 32"/>
                  <a:gd name="T12" fmla="*/ 6 w 29"/>
                  <a:gd name="T13" fmla="*/ 24 h 32"/>
                  <a:gd name="T14" fmla="*/ 6 w 29"/>
                  <a:gd name="T15" fmla="*/ 20 h 32"/>
                  <a:gd name="T16" fmla="*/ 6 w 29"/>
                  <a:gd name="T17" fmla="*/ 20 h 32"/>
                  <a:gd name="T18" fmla="*/ 8 w 29"/>
                  <a:gd name="T19" fmla="*/ 14 h 32"/>
                  <a:gd name="T20" fmla="*/ 8 w 29"/>
                  <a:gd name="T21" fmla="*/ 14 h 32"/>
                  <a:gd name="T22" fmla="*/ 8 w 29"/>
                  <a:gd name="T23" fmla="*/ 14 h 32"/>
                  <a:gd name="T24" fmla="*/ 8 w 29"/>
                  <a:gd name="T25" fmla="*/ 14 h 32"/>
                  <a:gd name="T26" fmla="*/ 20 w 29"/>
                  <a:gd name="T27" fmla="*/ 8 h 32"/>
                  <a:gd name="T28" fmla="*/ 20 w 29"/>
                  <a:gd name="T29" fmla="*/ 8 h 32"/>
                  <a:gd name="T30" fmla="*/ 24 w 29"/>
                  <a:gd name="T31" fmla="*/ 12 h 32"/>
                  <a:gd name="T32" fmla="*/ 24 w 29"/>
                  <a:gd name="T33" fmla="*/ 12 h 32"/>
                  <a:gd name="T34" fmla="*/ 20 w 29"/>
                  <a:gd name="T35" fmla="*/ 8 h 32"/>
                  <a:gd name="T36" fmla="*/ 16 w 29"/>
                  <a:gd name="T37" fmla="*/ 8 h 32"/>
                  <a:gd name="T38" fmla="*/ 12 w 29"/>
                  <a:gd name="T39" fmla="*/ 8 h 32"/>
                  <a:gd name="T40" fmla="*/ 8 w 29"/>
                  <a:gd name="T41" fmla="*/ 12 h 32"/>
                  <a:gd name="T42" fmla="*/ 8 w 29"/>
                  <a:gd name="T43" fmla="*/ 12 h 32"/>
                  <a:gd name="T44" fmla="*/ 6 w 29"/>
                  <a:gd name="T45" fmla="*/ 14 h 32"/>
                  <a:gd name="T46" fmla="*/ 4 w 29"/>
                  <a:gd name="T47" fmla="*/ 20 h 32"/>
                  <a:gd name="T48" fmla="*/ 6 w 29"/>
                  <a:gd name="T49" fmla="*/ 24 h 32"/>
                  <a:gd name="T50" fmla="*/ 8 w 29"/>
                  <a:gd name="T51" fmla="*/ 28 h 32"/>
                  <a:gd name="T52" fmla="*/ 8 w 29"/>
                  <a:gd name="T53" fmla="*/ 28 h 32"/>
                  <a:gd name="T54" fmla="*/ 14 w 29"/>
                  <a:gd name="T55" fmla="*/ 32 h 32"/>
                  <a:gd name="T56" fmla="*/ 14 w 29"/>
                  <a:gd name="T57" fmla="*/ 32 h 32"/>
                  <a:gd name="T58" fmla="*/ 18 w 29"/>
                  <a:gd name="T59" fmla="*/ 32 h 32"/>
                  <a:gd name="T60" fmla="*/ 22 w 29"/>
                  <a:gd name="T61" fmla="*/ 30 h 32"/>
                  <a:gd name="T62" fmla="*/ 27 w 29"/>
                  <a:gd name="T63" fmla="*/ 26 h 32"/>
                  <a:gd name="T64" fmla="*/ 27 w 29"/>
                  <a:gd name="T65" fmla="*/ 26 h 32"/>
                  <a:gd name="T66" fmla="*/ 29 w 29"/>
                  <a:gd name="T67" fmla="*/ 20 h 32"/>
                  <a:gd name="T68" fmla="*/ 27 w 29"/>
                  <a:gd name="T69" fmla="*/ 16 h 32"/>
                  <a:gd name="T70" fmla="*/ 22 w 29"/>
                  <a:gd name="T71" fmla="*/ 6 h 32"/>
                  <a:gd name="T72" fmla="*/ 22 w 29"/>
                  <a:gd name="T73" fmla="*/ 6 h 32"/>
                  <a:gd name="T74" fmla="*/ 20 w 29"/>
                  <a:gd name="T75" fmla="*/ 2 h 32"/>
                  <a:gd name="T76" fmla="*/ 16 w 29"/>
                  <a:gd name="T77" fmla="*/ 0 h 32"/>
                  <a:gd name="T78" fmla="*/ 10 w 29"/>
                  <a:gd name="T79" fmla="*/ 0 h 32"/>
                  <a:gd name="T80" fmla="*/ 6 w 29"/>
                  <a:gd name="T81" fmla="*/ 2 h 32"/>
                  <a:gd name="T82" fmla="*/ 4 w 29"/>
                  <a:gd name="T83" fmla="*/ 4 h 32"/>
                  <a:gd name="T84" fmla="*/ 2 w 29"/>
                  <a:gd name="T85" fmla="*/ 8 h 32"/>
                  <a:gd name="T86" fmla="*/ 0 w 29"/>
                  <a:gd name="T87" fmla="*/ 12 h 32"/>
                  <a:gd name="T88" fmla="*/ 2 w 29"/>
                  <a:gd name="T89" fmla="*/ 18 h 32"/>
                  <a:gd name="T90" fmla="*/ 2 w 29"/>
                  <a:gd name="T9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" h="32">
                    <a:moveTo>
                      <a:pt x="2" y="18"/>
                    </a:move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20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8" y="32"/>
                    </a:lnTo>
                    <a:lnTo>
                      <a:pt x="22" y="30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9" y="20"/>
                    </a:lnTo>
                    <a:lnTo>
                      <a:pt x="27" y="1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8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5" name="Freeform 43">
                <a:extLst>
                  <a:ext uri="{FF2B5EF4-FFF2-40B4-BE49-F238E27FC236}">
                    <a16:creationId xmlns:a16="http://schemas.microsoft.com/office/drawing/2014/main" id="{8633892C-743C-4C21-B42E-981CEB82E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" y="551"/>
                <a:ext cx="545" cy="286"/>
              </a:xfrm>
              <a:custGeom>
                <a:avLst/>
                <a:gdLst>
                  <a:gd name="T0" fmla="*/ 533 w 545"/>
                  <a:gd name="T1" fmla="*/ 0 h 286"/>
                  <a:gd name="T2" fmla="*/ 533 w 545"/>
                  <a:gd name="T3" fmla="*/ 0 h 286"/>
                  <a:gd name="T4" fmla="*/ 495 w 545"/>
                  <a:gd name="T5" fmla="*/ 0 h 286"/>
                  <a:gd name="T6" fmla="*/ 455 w 545"/>
                  <a:gd name="T7" fmla="*/ 2 h 286"/>
                  <a:gd name="T8" fmla="*/ 417 w 545"/>
                  <a:gd name="T9" fmla="*/ 6 h 286"/>
                  <a:gd name="T10" fmla="*/ 381 w 545"/>
                  <a:gd name="T11" fmla="*/ 14 h 286"/>
                  <a:gd name="T12" fmla="*/ 343 w 545"/>
                  <a:gd name="T13" fmla="*/ 24 h 286"/>
                  <a:gd name="T14" fmla="*/ 307 w 545"/>
                  <a:gd name="T15" fmla="*/ 36 h 286"/>
                  <a:gd name="T16" fmla="*/ 273 w 545"/>
                  <a:gd name="T17" fmla="*/ 52 h 286"/>
                  <a:gd name="T18" fmla="*/ 237 w 545"/>
                  <a:gd name="T19" fmla="*/ 68 h 286"/>
                  <a:gd name="T20" fmla="*/ 205 w 545"/>
                  <a:gd name="T21" fmla="*/ 88 h 286"/>
                  <a:gd name="T22" fmla="*/ 171 w 545"/>
                  <a:gd name="T23" fmla="*/ 108 h 286"/>
                  <a:gd name="T24" fmla="*/ 142 w 545"/>
                  <a:gd name="T25" fmla="*/ 132 h 286"/>
                  <a:gd name="T26" fmla="*/ 112 w 545"/>
                  <a:gd name="T27" fmla="*/ 156 h 286"/>
                  <a:gd name="T28" fmla="*/ 82 w 545"/>
                  <a:gd name="T29" fmla="*/ 182 h 286"/>
                  <a:gd name="T30" fmla="*/ 54 w 545"/>
                  <a:gd name="T31" fmla="*/ 208 h 286"/>
                  <a:gd name="T32" fmla="*/ 28 w 545"/>
                  <a:gd name="T33" fmla="*/ 236 h 286"/>
                  <a:gd name="T34" fmla="*/ 4 w 545"/>
                  <a:gd name="T35" fmla="*/ 266 h 286"/>
                  <a:gd name="T36" fmla="*/ 4 w 545"/>
                  <a:gd name="T37" fmla="*/ 266 h 286"/>
                  <a:gd name="T38" fmla="*/ 2 w 545"/>
                  <a:gd name="T39" fmla="*/ 270 h 286"/>
                  <a:gd name="T40" fmla="*/ 0 w 545"/>
                  <a:gd name="T41" fmla="*/ 274 h 286"/>
                  <a:gd name="T42" fmla="*/ 2 w 545"/>
                  <a:gd name="T43" fmla="*/ 278 h 286"/>
                  <a:gd name="T44" fmla="*/ 4 w 545"/>
                  <a:gd name="T45" fmla="*/ 282 h 286"/>
                  <a:gd name="T46" fmla="*/ 8 w 545"/>
                  <a:gd name="T47" fmla="*/ 284 h 286"/>
                  <a:gd name="T48" fmla="*/ 12 w 545"/>
                  <a:gd name="T49" fmla="*/ 286 h 286"/>
                  <a:gd name="T50" fmla="*/ 16 w 545"/>
                  <a:gd name="T51" fmla="*/ 284 h 286"/>
                  <a:gd name="T52" fmla="*/ 20 w 545"/>
                  <a:gd name="T53" fmla="*/ 282 h 286"/>
                  <a:gd name="T54" fmla="*/ 20 w 545"/>
                  <a:gd name="T55" fmla="*/ 282 h 286"/>
                  <a:gd name="T56" fmla="*/ 44 w 545"/>
                  <a:gd name="T57" fmla="*/ 254 h 286"/>
                  <a:gd name="T58" fmla="*/ 70 w 545"/>
                  <a:gd name="T59" fmla="*/ 226 h 286"/>
                  <a:gd name="T60" fmla="*/ 96 w 545"/>
                  <a:gd name="T61" fmla="*/ 200 h 286"/>
                  <a:gd name="T62" fmla="*/ 124 w 545"/>
                  <a:gd name="T63" fmla="*/ 174 h 286"/>
                  <a:gd name="T64" fmla="*/ 154 w 545"/>
                  <a:gd name="T65" fmla="*/ 152 h 286"/>
                  <a:gd name="T66" fmla="*/ 183 w 545"/>
                  <a:gd name="T67" fmla="*/ 130 h 286"/>
                  <a:gd name="T68" fmla="*/ 215 w 545"/>
                  <a:gd name="T69" fmla="*/ 108 h 286"/>
                  <a:gd name="T70" fmla="*/ 247 w 545"/>
                  <a:gd name="T71" fmla="*/ 90 h 286"/>
                  <a:gd name="T72" fmla="*/ 279 w 545"/>
                  <a:gd name="T73" fmla="*/ 74 h 286"/>
                  <a:gd name="T74" fmla="*/ 315 w 545"/>
                  <a:gd name="T75" fmla="*/ 60 h 286"/>
                  <a:gd name="T76" fmla="*/ 349 w 545"/>
                  <a:gd name="T77" fmla="*/ 46 h 286"/>
                  <a:gd name="T78" fmla="*/ 385 w 545"/>
                  <a:gd name="T79" fmla="*/ 38 h 286"/>
                  <a:gd name="T80" fmla="*/ 421 w 545"/>
                  <a:gd name="T81" fmla="*/ 30 h 286"/>
                  <a:gd name="T82" fmla="*/ 459 w 545"/>
                  <a:gd name="T83" fmla="*/ 24 h 286"/>
                  <a:gd name="T84" fmla="*/ 495 w 545"/>
                  <a:gd name="T85" fmla="*/ 24 h 286"/>
                  <a:gd name="T86" fmla="*/ 533 w 545"/>
                  <a:gd name="T87" fmla="*/ 24 h 286"/>
                  <a:gd name="T88" fmla="*/ 533 w 545"/>
                  <a:gd name="T89" fmla="*/ 24 h 286"/>
                  <a:gd name="T90" fmla="*/ 539 w 545"/>
                  <a:gd name="T91" fmla="*/ 24 h 286"/>
                  <a:gd name="T92" fmla="*/ 541 w 545"/>
                  <a:gd name="T93" fmla="*/ 20 h 286"/>
                  <a:gd name="T94" fmla="*/ 545 w 545"/>
                  <a:gd name="T95" fmla="*/ 18 h 286"/>
                  <a:gd name="T96" fmla="*/ 545 w 545"/>
                  <a:gd name="T97" fmla="*/ 14 h 286"/>
                  <a:gd name="T98" fmla="*/ 545 w 545"/>
                  <a:gd name="T99" fmla="*/ 8 h 286"/>
                  <a:gd name="T100" fmla="*/ 541 w 545"/>
                  <a:gd name="T101" fmla="*/ 4 h 286"/>
                  <a:gd name="T102" fmla="*/ 539 w 545"/>
                  <a:gd name="T103" fmla="*/ 2 h 286"/>
                  <a:gd name="T104" fmla="*/ 533 w 545"/>
                  <a:gd name="T105" fmla="*/ 0 h 286"/>
                  <a:gd name="T106" fmla="*/ 533 w 545"/>
                  <a:gd name="T10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45" h="286">
                    <a:moveTo>
                      <a:pt x="533" y="0"/>
                    </a:moveTo>
                    <a:lnTo>
                      <a:pt x="533" y="0"/>
                    </a:lnTo>
                    <a:lnTo>
                      <a:pt x="495" y="0"/>
                    </a:lnTo>
                    <a:lnTo>
                      <a:pt x="455" y="2"/>
                    </a:lnTo>
                    <a:lnTo>
                      <a:pt x="417" y="6"/>
                    </a:lnTo>
                    <a:lnTo>
                      <a:pt x="381" y="14"/>
                    </a:lnTo>
                    <a:lnTo>
                      <a:pt x="343" y="24"/>
                    </a:lnTo>
                    <a:lnTo>
                      <a:pt x="307" y="36"/>
                    </a:lnTo>
                    <a:lnTo>
                      <a:pt x="273" y="52"/>
                    </a:lnTo>
                    <a:lnTo>
                      <a:pt x="237" y="68"/>
                    </a:lnTo>
                    <a:lnTo>
                      <a:pt x="205" y="88"/>
                    </a:lnTo>
                    <a:lnTo>
                      <a:pt x="171" y="108"/>
                    </a:lnTo>
                    <a:lnTo>
                      <a:pt x="142" y="132"/>
                    </a:lnTo>
                    <a:lnTo>
                      <a:pt x="112" y="156"/>
                    </a:lnTo>
                    <a:lnTo>
                      <a:pt x="82" y="182"/>
                    </a:lnTo>
                    <a:lnTo>
                      <a:pt x="54" y="208"/>
                    </a:lnTo>
                    <a:lnTo>
                      <a:pt x="28" y="236"/>
                    </a:lnTo>
                    <a:lnTo>
                      <a:pt x="4" y="266"/>
                    </a:lnTo>
                    <a:lnTo>
                      <a:pt x="4" y="266"/>
                    </a:lnTo>
                    <a:lnTo>
                      <a:pt x="2" y="270"/>
                    </a:lnTo>
                    <a:lnTo>
                      <a:pt x="0" y="274"/>
                    </a:lnTo>
                    <a:lnTo>
                      <a:pt x="2" y="278"/>
                    </a:lnTo>
                    <a:lnTo>
                      <a:pt x="4" y="282"/>
                    </a:lnTo>
                    <a:lnTo>
                      <a:pt x="8" y="284"/>
                    </a:lnTo>
                    <a:lnTo>
                      <a:pt x="12" y="286"/>
                    </a:lnTo>
                    <a:lnTo>
                      <a:pt x="16" y="284"/>
                    </a:lnTo>
                    <a:lnTo>
                      <a:pt x="20" y="282"/>
                    </a:lnTo>
                    <a:lnTo>
                      <a:pt x="20" y="282"/>
                    </a:lnTo>
                    <a:lnTo>
                      <a:pt x="44" y="254"/>
                    </a:lnTo>
                    <a:lnTo>
                      <a:pt x="70" y="226"/>
                    </a:lnTo>
                    <a:lnTo>
                      <a:pt x="96" y="200"/>
                    </a:lnTo>
                    <a:lnTo>
                      <a:pt x="124" y="174"/>
                    </a:lnTo>
                    <a:lnTo>
                      <a:pt x="154" y="152"/>
                    </a:lnTo>
                    <a:lnTo>
                      <a:pt x="183" y="130"/>
                    </a:lnTo>
                    <a:lnTo>
                      <a:pt x="215" y="108"/>
                    </a:lnTo>
                    <a:lnTo>
                      <a:pt x="247" y="90"/>
                    </a:lnTo>
                    <a:lnTo>
                      <a:pt x="279" y="74"/>
                    </a:lnTo>
                    <a:lnTo>
                      <a:pt x="315" y="60"/>
                    </a:lnTo>
                    <a:lnTo>
                      <a:pt x="349" y="46"/>
                    </a:lnTo>
                    <a:lnTo>
                      <a:pt x="385" y="38"/>
                    </a:lnTo>
                    <a:lnTo>
                      <a:pt x="421" y="30"/>
                    </a:lnTo>
                    <a:lnTo>
                      <a:pt x="459" y="24"/>
                    </a:lnTo>
                    <a:lnTo>
                      <a:pt x="495" y="24"/>
                    </a:lnTo>
                    <a:lnTo>
                      <a:pt x="533" y="24"/>
                    </a:lnTo>
                    <a:lnTo>
                      <a:pt x="533" y="24"/>
                    </a:lnTo>
                    <a:lnTo>
                      <a:pt x="539" y="24"/>
                    </a:lnTo>
                    <a:lnTo>
                      <a:pt x="541" y="20"/>
                    </a:lnTo>
                    <a:lnTo>
                      <a:pt x="545" y="18"/>
                    </a:lnTo>
                    <a:lnTo>
                      <a:pt x="545" y="14"/>
                    </a:lnTo>
                    <a:lnTo>
                      <a:pt x="545" y="8"/>
                    </a:lnTo>
                    <a:lnTo>
                      <a:pt x="541" y="4"/>
                    </a:lnTo>
                    <a:lnTo>
                      <a:pt x="539" y="2"/>
                    </a:lnTo>
                    <a:lnTo>
                      <a:pt x="533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C88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44">
                <a:extLst>
                  <a:ext uri="{FF2B5EF4-FFF2-40B4-BE49-F238E27FC236}">
                    <a16:creationId xmlns:a16="http://schemas.microsoft.com/office/drawing/2014/main" id="{C35B9624-BED7-40DA-8A87-70889D40A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" y="861"/>
                <a:ext cx="26" cy="24"/>
              </a:xfrm>
              <a:custGeom>
                <a:avLst/>
                <a:gdLst>
                  <a:gd name="T0" fmla="*/ 12 w 26"/>
                  <a:gd name="T1" fmla="*/ 24 h 24"/>
                  <a:gd name="T2" fmla="*/ 12 w 26"/>
                  <a:gd name="T3" fmla="*/ 24 h 24"/>
                  <a:gd name="T4" fmla="*/ 14 w 26"/>
                  <a:gd name="T5" fmla="*/ 24 h 24"/>
                  <a:gd name="T6" fmla="*/ 14 w 26"/>
                  <a:gd name="T7" fmla="*/ 24 h 24"/>
                  <a:gd name="T8" fmla="*/ 18 w 26"/>
                  <a:gd name="T9" fmla="*/ 24 h 24"/>
                  <a:gd name="T10" fmla="*/ 22 w 26"/>
                  <a:gd name="T11" fmla="*/ 20 h 24"/>
                  <a:gd name="T12" fmla="*/ 24 w 26"/>
                  <a:gd name="T13" fmla="*/ 16 h 24"/>
                  <a:gd name="T14" fmla="*/ 26 w 26"/>
                  <a:gd name="T15" fmla="*/ 12 h 24"/>
                  <a:gd name="T16" fmla="*/ 24 w 26"/>
                  <a:gd name="T17" fmla="*/ 8 h 24"/>
                  <a:gd name="T18" fmla="*/ 22 w 26"/>
                  <a:gd name="T19" fmla="*/ 4 h 24"/>
                  <a:gd name="T20" fmla="*/ 18 w 26"/>
                  <a:gd name="T21" fmla="*/ 2 h 24"/>
                  <a:gd name="T22" fmla="*/ 14 w 26"/>
                  <a:gd name="T23" fmla="*/ 0 h 24"/>
                  <a:gd name="T24" fmla="*/ 14 w 26"/>
                  <a:gd name="T25" fmla="*/ 0 h 24"/>
                  <a:gd name="T26" fmla="*/ 12 w 26"/>
                  <a:gd name="T27" fmla="*/ 0 h 24"/>
                  <a:gd name="T28" fmla="*/ 12 w 26"/>
                  <a:gd name="T29" fmla="*/ 0 h 24"/>
                  <a:gd name="T30" fmla="*/ 6 w 26"/>
                  <a:gd name="T31" fmla="*/ 2 h 24"/>
                  <a:gd name="T32" fmla="*/ 2 w 26"/>
                  <a:gd name="T33" fmla="*/ 4 h 24"/>
                  <a:gd name="T34" fmla="*/ 0 w 26"/>
                  <a:gd name="T35" fmla="*/ 8 h 24"/>
                  <a:gd name="T36" fmla="*/ 0 w 26"/>
                  <a:gd name="T37" fmla="*/ 12 h 24"/>
                  <a:gd name="T38" fmla="*/ 0 w 26"/>
                  <a:gd name="T39" fmla="*/ 16 h 24"/>
                  <a:gd name="T40" fmla="*/ 2 w 26"/>
                  <a:gd name="T41" fmla="*/ 20 h 24"/>
                  <a:gd name="T42" fmla="*/ 6 w 26"/>
                  <a:gd name="T43" fmla="*/ 24 h 24"/>
                  <a:gd name="T44" fmla="*/ 12 w 26"/>
                  <a:gd name="T45" fmla="*/ 24 h 24"/>
                  <a:gd name="T46" fmla="*/ 12 w 26"/>
                  <a:gd name="T47" fmla="*/ 24 h 24"/>
                  <a:gd name="T48" fmla="*/ 14 w 26"/>
                  <a:gd name="T49" fmla="*/ 24 h 24"/>
                  <a:gd name="T50" fmla="*/ 14 w 26"/>
                  <a:gd name="T51" fmla="*/ 24 h 24"/>
                  <a:gd name="T52" fmla="*/ 18 w 26"/>
                  <a:gd name="T53" fmla="*/ 24 h 24"/>
                  <a:gd name="T54" fmla="*/ 22 w 26"/>
                  <a:gd name="T55" fmla="*/ 20 h 24"/>
                  <a:gd name="T56" fmla="*/ 24 w 26"/>
                  <a:gd name="T57" fmla="*/ 16 h 24"/>
                  <a:gd name="T58" fmla="*/ 26 w 26"/>
                  <a:gd name="T59" fmla="*/ 12 h 24"/>
                  <a:gd name="T60" fmla="*/ 24 w 26"/>
                  <a:gd name="T61" fmla="*/ 8 h 24"/>
                  <a:gd name="T62" fmla="*/ 22 w 26"/>
                  <a:gd name="T63" fmla="*/ 4 h 24"/>
                  <a:gd name="T64" fmla="*/ 18 w 26"/>
                  <a:gd name="T65" fmla="*/ 2 h 24"/>
                  <a:gd name="T66" fmla="*/ 14 w 26"/>
                  <a:gd name="T67" fmla="*/ 0 h 24"/>
                  <a:gd name="T68" fmla="*/ 14 w 26"/>
                  <a:gd name="T69" fmla="*/ 0 h 24"/>
                  <a:gd name="T70" fmla="*/ 12 w 26"/>
                  <a:gd name="T71" fmla="*/ 0 h 24"/>
                  <a:gd name="T72" fmla="*/ 12 w 26"/>
                  <a:gd name="T73" fmla="*/ 0 h 24"/>
                  <a:gd name="T74" fmla="*/ 6 w 26"/>
                  <a:gd name="T75" fmla="*/ 2 h 24"/>
                  <a:gd name="T76" fmla="*/ 2 w 26"/>
                  <a:gd name="T77" fmla="*/ 4 h 24"/>
                  <a:gd name="T78" fmla="*/ 0 w 26"/>
                  <a:gd name="T79" fmla="*/ 8 h 24"/>
                  <a:gd name="T80" fmla="*/ 0 w 26"/>
                  <a:gd name="T81" fmla="*/ 12 h 24"/>
                  <a:gd name="T82" fmla="*/ 0 w 26"/>
                  <a:gd name="T83" fmla="*/ 16 h 24"/>
                  <a:gd name="T84" fmla="*/ 2 w 26"/>
                  <a:gd name="T85" fmla="*/ 20 h 24"/>
                  <a:gd name="T86" fmla="*/ 6 w 26"/>
                  <a:gd name="T87" fmla="*/ 24 h 24"/>
                  <a:gd name="T88" fmla="*/ 12 w 26"/>
                  <a:gd name="T89" fmla="*/ 24 h 24"/>
                  <a:gd name="T90" fmla="*/ 12 w 26"/>
                  <a:gd name="T9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45">
                <a:extLst>
                  <a:ext uri="{FF2B5EF4-FFF2-40B4-BE49-F238E27FC236}">
                    <a16:creationId xmlns:a16="http://schemas.microsoft.com/office/drawing/2014/main" id="{15C6FD57-90AA-4E92-BA61-A8272AEA9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907"/>
                <a:ext cx="26" cy="24"/>
              </a:xfrm>
              <a:custGeom>
                <a:avLst/>
                <a:gdLst>
                  <a:gd name="T0" fmla="*/ 14 w 26"/>
                  <a:gd name="T1" fmla="*/ 0 h 24"/>
                  <a:gd name="T2" fmla="*/ 14 w 26"/>
                  <a:gd name="T3" fmla="*/ 0 h 24"/>
                  <a:gd name="T4" fmla="*/ 10 w 26"/>
                  <a:gd name="T5" fmla="*/ 0 h 24"/>
                  <a:gd name="T6" fmla="*/ 10 w 26"/>
                  <a:gd name="T7" fmla="*/ 0 h 24"/>
                  <a:gd name="T8" fmla="*/ 6 w 26"/>
                  <a:gd name="T9" fmla="*/ 0 h 24"/>
                  <a:gd name="T10" fmla="*/ 2 w 26"/>
                  <a:gd name="T11" fmla="*/ 4 h 24"/>
                  <a:gd name="T12" fmla="*/ 0 w 26"/>
                  <a:gd name="T13" fmla="*/ 8 h 24"/>
                  <a:gd name="T14" fmla="*/ 0 w 26"/>
                  <a:gd name="T15" fmla="*/ 12 h 24"/>
                  <a:gd name="T16" fmla="*/ 0 w 26"/>
                  <a:gd name="T17" fmla="*/ 12 h 24"/>
                  <a:gd name="T18" fmla="*/ 0 w 26"/>
                  <a:gd name="T19" fmla="*/ 16 h 24"/>
                  <a:gd name="T20" fmla="*/ 2 w 26"/>
                  <a:gd name="T21" fmla="*/ 20 h 24"/>
                  <a:gd name="T22" fmla="*/ 6 w 26"/>
                  <a:gd name="T23" fmla="*/ 22 h 24"/>
                  <a:gd name="T24" fmla="*/ 10 w 26"/>
                  <a:gd name="T25" fmla="*/ 24 h 24"/>
                  <a:gd name="T26" fmla="*/ 10 w 26"/>
                  <a:gd name="T27" fmla="*/ 24 h 24"/>
                  <a:gd name="T28" fmla="*/ 14 w 26"/>
                  <a:gd name="T29" fmla="*/ 24 h 24"/>
                  <a:gd name="T30" fmla="*/ 14 w 26"/>
                  <a:gd name="T31" fmla="*/ 24 h 24"/>
                  <a:gd name="T32" fmla="*/ 20 w 26"/>
                  <a:gd name="T33" fmla="*/ 22 h 24"/>
                  <a:gd name="T34" fmla="*/ 24 w 26"/>
                  <a:gd name="T35" fmla="*/ 20 h 24"/>
                  <a:gd name="T36" fmla="*/ 26 w 26"/>
                  <a:gd name="T37" fmla="*/ 16 h 24"/>
                  <a:gd name="T38" fmla="*/ 26 w 26"/>
                  <a:gd name="T39" fmla="*/ 12 h 24"/>
                  <a:gd name="T40" fmla="*/ 26 w 26"/>
                  <a:gd name="T41" fmla="*/ 12 h 24"/>
                  <a:gd name="T42" fmla="*/ 26 w 26"/>
                  <a:gd name="T43" fmla="*/ 8 h 24"/>
                  <a:gd name="T44" fmla="*/ 24 w 26"/>
                  <a:gd name="T45" fmla="*/ 4 h 24"/>
                  <a:gd name="T46" fmla="*/ 20 w 26"/>
                  <a:gd name="T47" fmla="*/ 0 h 24"/>
                  <a:gd name="T48" fmla="*/ 14 w 26"/>
                  <a:gd name="T49" fmla="*/ 0 h 24"/>
                  <a:gd name="T50" fmla="*/ 14 w 26"/>
                  <a:gd name="T5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4">
                    <a:moveTo>
                      <a:pt x="14" y="0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88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46" name="图片 145">
              <a:extLst>
                <a:ext uri="{FF2B5EF4-FFF2-40B4-BE49-F238E27FC236}">
                  <a16:creationId xmlns:a16="http://schemas.microsoft.com/office/drawing/2014/main" id="{D515FC71-31A7-4152-92D1-FE8E1FAC9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3763">
              <a:off x="9097758" y="2987185"/>
              <a:ext cx="2691210" cy="1877731"/>
            </a:xfrm>
            <a:prstGeom prst="rect">
              <a:avLst/>
            </a:prstGeom>
          </p:spPr>
        </p:pic>
      </p:grpSp>
      <p:sp>
        <p:nvSpPr>
          <p:cNvPr id="198" name="淘宝网chenying0907出品 24">
            <a:extLst>
              <a:ext uri="{FF2B5EF4-FFF2-40B4-BE49-F238E27FC236}">
                <a16:creationId xmlns:a16="http://schemas.microsoft.com/office/drawing/2014/main" id="{8C490F34-FB4B-4770-97A8-827317679C09}"/>
              </a:ext>
            </a:extLst>
          </p:cNvPr>
          <p:cNvSpPr/>
          <p:nvPr/>
        </p:nvSpPr>
        <p:spPr>
          <a:xfrm rot="20599068">
            <a:off x="734585" y="2762576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9" name="淘宝网chenying0907出品 26">
            <a:extLst>
              <a:ext uri="{FF2B5EF4-FFF2-40B4-BE49-F238E27FC236}">
                <a16:creationId xmlns:a16="http://schemas.microsoft.com/office/drawing/2014/main" id="{8BFD6DBD-0FD0-4C1D-A3C3-55B66BE4E34A}"/>
              </a:ext>
            </a:extLst>
          </p:cNvPr>
          <p:cNvSpPr/>
          <p:nvPr/>
        </p:nvSpPr>
        <p:spPr>
          <a:xfrm rot="2525770">
            <a:off x="614896" y="5059417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8" name="淘宝网chenying0907出品 23">
            <a:extLst>
              <a:ext uri="{FF2B5EF4-FFF2-40B4-BE49-F238E27FC236}">
                <a16:creationId xmlns:a16="http://schemas.microsoft.com/office/drawing/2014/main" id="{5ABF09E6-7AD7-4AB7-A35B-789607427560}"/>
              </a:ext>
            </a:extLst>
          </p:cNvPr>
          <p:cNvSpPr/>
          <p:nvPr/>
        </p:nvSpPr>
        <p:spPr>
          <a:xfrm rot="2664103">
            <a:off x="11259574" y="5329051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3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2E61273A-C9AA-47D0-848D-E75D757C252A}"/>
              </a:ext>
            </a:extLst>
          </p:cNvPr>
          <p:cNvGrpSpPr/>
          <p:nvPr/>
        </p:nvGrpSpPr>
        <p:grpSpPr>
          <a:xfrm>
            <a:off x="-192058" y="51872"/>
            <a:ext cx="2847112" cy="1874606"/>
            <a:chOff x="3341338" y="4201060"/>
            <a:chExt cx="2680588" cy="1764963"/>
          </a:xfrm>
        </p:grpSpPr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DE944B21-7965-4FAE-A6F3-5DFA90E9590A}"/>
                </a:ext>
              </a:extLst>
            </p:cNvPr>
            <p:cNvGrpSpPr/>
            <p:nvPr/>
          </p:nvGrpSpPr>
          <p:grpSpPr>
            <a:xfrm>
              <a:off x="3341338" y="4201060"/>
              <a:ext cx="2680588" cy="1764963"/>
              <a:chOff x="3257223" y="3196641"/>
              <a:chExt cx="3684579" cy="2426015"/>
            </a:xfrm>
          </p:grpSpPr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7C1B5FEA-36C4-4ABC-A418-CCB2BF9FC69B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109" name="图片 108">
                <a:extLst>
                  <a:ext uri="{FF2B5EF4-FFF2-40B4-BE49-F238E27FC236}">
                    <a16:creationId xmlns:a16="http://schemas.microsoft.com/office/drawing/2014/main" id="{89A75127-DCF2-4C53-8929-F0E33938D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3" y="3196641"/>
                <a:ext cx="3684579" cy="2426015"/>
              </a:xfrm>
              <a:prstGeom prst="rect">
                <a:avLst/>
              </a:prstGeom>
            </p:spPr>
          </p:pic>
        </p:grpSp>
        <p:sp>
          <p:nvSpPr>
            <p:cNvPr id="107" name="淘宝网chenying0907出品 27">
              <a:extLst>
                <a:ext uri="{FF2B5EF4-FFF2-40B4-BE49-F238E27FC236}">
                  <a16:creationId xmlns:a16="http://schemas.microsoft.com/office/drawing/2014/main" id="{C7778B12-9580-4BB9-BE20-12EC7F41C05D}"/>
                </a:ext>
              </a:extLst>
            </p:cNvPr>
            <p:cNvSpPr txBox="1"/>
            <p:nvPr/>
          </p:nvSpPr>
          <p:spPr>
            <a:xfrm>
              <a:off x="4124225" y="4635438"/>
              <a:ext cx="971678" cy="103436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88900" dist="38100" dir="2700000" algn="tl">
                      <a:srgbClr val="000000">
                        <a:alpha val="82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没</a:t>
              </a:r>
            </a:p>
          </p:txBody>
        </p:sp>
      </p:grpSp>
      <p:pic>
        <p:nvPicPr>
          <p:cNvPr id="84" name="PA_库_图片 10">
            <a:extLst>
              <a:ext uri="{FF2B5EF4-FFF2-40B4-BE49-F238E27FC236}">
                <a16:creationId xmlns:a16="http://schemas.microsoft.com/office/drawing/2014/main" id="{83C60AEE-2AA4-4336-B9B4-ADE504E04B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5" r="59052" b="24114"/>
          <a:stretch/>
        </p:blipFill>
        <p:spPr>
          <a:xfrm>
            <a:off x="5645626" y="1795906"/>
            <a:ext cx="3869121" cy="293501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85" name="PA_库_图片 10">
            <a:extLst>
              <a:ext uri="{FF2B5EF4-FFF2-40B4-BE49-F238E27FC236}">
                <a16:creationId xmlns:a16="http://schemas.microsoft.com/office/drawing/2014/main" id="{5E519BCE-3BFA-47AB-9B41-55C9D57CBF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3" t="17694" b="13279"/>
          <a:stretch/>
        </p:blipFill>
        <p:spPr>
          <a:xfrm>
            <a:off x="8392764" y="2988802"/>
            <a:ext cx="3719766" cy="366879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5C562DDD-38C5-4EB2-B556-65795A90E116}"/>
              </a:ext>
            </a:extLst>
          </p:cNvPr>
          <p:cNvSpPr/>
          <p:nvPr/>
        </p:nvSpPr>
        <p:spPr>
          <a:xfrm>
            <a:off x="6692191" y="3268225"/>
            <a:ext cx="4282632" cy="1763873"/>
          </a:xfrm>
          <a:prstGeom prst="rect">
            <a:avLst/>
          </a:prstGeom>
          <a:solidFill>
            <a:srgbClr val="D5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068BD3D-A27D-4449-9145-E6C366E1494B}"/>
              </a:ext>
            </a:extLst>
          </p:cNvPr>
          <p:cNvGrpSpPr/>
          <p:nvPr/>
        </p:nvGrpSpPr>
        <p:grpSpPr>
          <a:xfrm rot="746241" flipH="1">
            <a:off x="1939737" y="164964"/>
            <a:ext cx="2438400" cy="1877731"/>
            <a:chOff x="863844" y="958289"/>
            <a:chExt cx="2438400" cy="18777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5EEFDA-647A-4854-A395-3D078C9187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758842" flipH="1">
              <a:off x="863844" y="962053"/>
              <a:ext cx="2438400" cy="1677987"/>
              <a:chOff x="547" y="551"/>
              <a:chExt cx="1536" cy="10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32D81CA1-BAEA-4A99-8A5F-4D9220434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" y="633"/>
                <a:ext cx="1446" cy="933"/>
              </a:xfrm>
              <a:custGeom>
                <a:avLst/>
                <a:gdLst>
                  <a:gd name="T0" fmla="*/ 1446 w 1446"/>
                  <a:gd name="T1" fmla="*/ 402 h 933"/>
                  <a:gd name="T2" fmla="*/ 1438 w 1446"/>
                  <a:gd name="T3" fmla="*/ 360 h 933"/>
                  <a:gd name="T4" fmla="*/ 1424 w 1446"/>
                  <a:gd name="T5" fmla="*/ 308 h 933"/>
                  <a:gd name="T6" fmla="*/ 1392 w 1446"/>
                  <a:gd name="T7" fmla="*/ 246 h 933"/>
                  <a:gd name="T8" fmla="*/ 1370 w 1446"/>
                  <a:gd name="T9" fmla="*/ 214 h 933"/>
                  <a:gd name="T10" fmla="*/ 1322 w 1446"/>
                  <a:gd name="T11" fmla="*/ 162 h 933"/>
                  <a:gd name="T12" fmla="*/ 1268 w 1446"/>
                  <a:gd name="T13" fmla="*/ 118 h 933"/>
                  <a:gd name="T14" fmla="*/ 1210 w 1446"/>
                  <a:gd name="T15" fmla="*/ 84 h 933"/>
                  <a:gd name="T16" fmla="*/ 1149 w 1446"/>
                  <a:gd name="T17" fmla="*/ 56 h 933"/>
                  <a:gd name="T18" fmla="*/ 1085 w 1446"/>
                  <a:gd name="T19" fmla="*/ 36 h 933"/>
                  <a:gd name="T20" fmla="*/ 1021 w 1446"/>
                  <a:gd name="T21" fmla="*/ 20 h 933"/>
                  <a:gd name="T22" fmla="*/ 899 w 1446"/>
                  <a:gd name="T23" fmla="*/ 4 h 933"/>
                  <a:gd name="T24" fmla="*/ 843 w 1446"/>
                  <a:gd name="T25" fmla="*/ 2 h 933"/>
                  <a:gd name="T26" fmla="*/ 741 w 1446"/>
                  <a:gd name="T27" fmla="*/ 2 h 933"/>
                  <a:gd name="T28" fmla="*/ 651 w 1446"/>
                  <a:gd name="T29" fmla="*/ 12 h 933"/>
                  <a:gd name="T30" fmla="*/ 571 w 1446"/>
                  <a:gd name="T31" fmla="*/ 30 h 933"/>
                  <a:gd name="T32" fmla="*/ 503 w 1446"/>
                  <a:gd name="T33" fmla="*/ 52 h 933"/>
                  <a:gd name="T34" fmla="*/ 443 w 1446"/>
                  <a:gd name="T35" fmla="*/ 78 h 933"/>
                  <a:gd name="T36" fmla="*/ 393 w 1446"/>
                  <a:gd name="T37" fmla="*/ 106 h 933"/>
                  <a:gd name="T38" fmla="*/ 354 w 1446"/>
                  <a:gd name="T39" fmla="*/ 136 h 933"/>
                  <a:gd name="T40" fmla="*/ 336 w 1446"/>
                  <a:gd name="T41" fmla="*/ 152 h 933"/>
                  <a:gd name="T42" fmla="*/ 286 w 1446"/>
                  <a:gd name="T43" fmla="*/ 204 h 933"/>
                  <a:gd name="T44" fmla="*/ 250 w 1446"/>
                  <a:gd name="T45" fmla="*/ 256 h 933"/>
                  <a:gd name="T46" fmla="*/ 228 w 1446"/>
                  <a:gd name="T47" fmla="*/ 298 h 933"/>
                  <a:gd name="T48" fmla="*/ 0 w 1446"/>
                  <a:gd name="T49" fmla="*/ 583 h 933"/>
                  <a:gd name="T50" fmla="*/ 202 w 1446"/>
                  <a:gd name="T51" fmla="*/ 571 h 933"/>
                  <a:gd name="T52" fmla="*/ 240 w 1446"/>
                  <a:gd name="T53" fmla="*/ 657 h 933"/>
                  <a:gd name="T54" fmla="*/ 294 w 1446"/>
                  <a:gd name="T55" fmla="*/ 733 h 933"/>
                  <a:gd name="T56" fmla="*/ 362 w 1446"/>
                  <a:gd name="T57" fmla="*/ 797 h 933"/>
                  <a:gd name="T58" fmla="*/ 441 w 1446"/>
                  <a:gd name="T59" fmla="*/ 849 h 933"/>
                  <a:gd name="T60" fmla="*/ 481 w 1446"/>
                  <a:gd name="T61" fmla="*/ 869 h 933"/>
                  <a:gd name="T62" fmla="*/ 519 w 1446"/>
                  <a:gd name="T63" fmla="*/ 883 h 933"/>
                  <a:gd name="T64" fmla="*/ 587 w 1446"/>
                  <a:gd name="T65" fmla="*/ 901 h 933"/>
                  <a:gd name="T66" fmla="*/ 623 w 1446"/>
                  <a:gd name="T67" fmla="*/ 907 h 933"/>
                  <a:gd name="T68" fmla="*/ 731 w 1446"/>
                  <a:gd name="T69" fmla="*/ 925 h 933"/>
                  <a:gd name="T70" fmla="*/ 833 w 1446"/>
                  <a:gd name="T71" fmla="*/ 933 h 933"/>
                  <a:gd name="T72" fmla="*/ 927 w 1446"/>
                  <a:gd name="T73" fmla="*/ 933 h 933"/>
                  <a:gd name="T74" fmla="*/ 1013 w 1446"/>
                  <a:gd name="T75" fmla="*/ 923 h 933"/>
                  <a:gd name="T76" fmla="*/ 1093 w 1446"/>
                  <a:gd name="T77" fmla="*/ 907 h 933"/>
                  <a:gd name="T78" fmla="*/ 1164 w 1446"/>
                  <a:gd name="T79" fmla="*/ 881 h 933"/>
                  <a:gd name="T80" fmla="*/ 1228 w 1446"/>
                  <a:gd name="T81" fmla="*/ 845 h 933"/>
                  <a:gd name="T82" fmla="*/ 1286 w 1446"/>
                  <a:gd name="T83" fmla="*/ 803 h 933"/>
                  <a:gd name="T84" fmla="*/ 1316 w 1446"/>
                  <a:gd name="T85" fmla="*/ 773 h 933"/>
                  <a:gd name="T86" fmla="*/ 1364 w 1446"/>
                  <a:gd name="T87" fmla="*/ 711 h 933"/>
                  <a:gd name="T88" fmla="*/ 1400 w 1446"/>
                  <a:gd name="T89" fmla="*/ 645 h 933"/>
                  <a:gd name="T90" fmla="*/ 1422 w 1446"/>
                  <a:gd name="T91" fmla="*/ 583 h 933"/>
                  <a:gd name="T92" fmla="*/ 1436 w 1446"/>
                  <a:gd name="T93" fmla="*/ 523 h 933"/>
                  <a:gd name="T94" fmla="*/ 1446 w 1446"/>
                  <a:gd name="T95" fmla="*/ 451 h 933"/>
                  <a:gd name="T96" fmla="*/ 1446 w 1446"/>
                  <a:gd name="T97" fmla="*/ 402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6" h="933">
                    <a:moveTo>
                      <a:pt x="1446" y="402"/>
                    </a:moveTo>
                    <a:lnTo>
                      <a:pt x="1446" y="402"/>
                    </a:lnTo>
                    <a:lnTo>
                      <a:pt x="1442" y="380"/>
                    </a:lnTo>
                    <a:lnTo>
                      <a:pt x="1438" y="360"/>
                    </a:lnTo>
                    <a:lnTo>
                      <a:pt x="1432" y="336"/>
                    </a:lnTo>
                    <a:lnTo>
                      <a:pt x="1424" y="308"/>
                    </a:lnTo>
                    <a:lnTo>
                      <a:pt x="1410" y="278"/>
                    </a:lnTo>
                    <a:lnTo>
                      <a:pt x="1392" y="246"/>
                    </a:lnTo>
                    <a:lnTo>
                      <a:pt x="1370" y="214"/>
                    </a:lnTo>
                    <a:lnTo>
                      <a:pt x="1370" y="214"/>
                    </a:lnTo>
                    <a:lnTo>
                      <a:pt x="1348" y="186"/>
                    </a:lnTo>
                    <a:lnTo>
                      <a:pt x="1322" y="162"/>
                    </a:lnTo>
                    <a:lnTo>
                      <a:pt x="1296" y="138"/>
                    </a:lnTo>
                    <a:lnTo>
                      <a:pt x="1268" y="118"/>
                    </a:lnTo>
                    <a:lnTo>
                      <a:pt x="1240" y="100"/>
                    </a:lnTo>
                    <a:lnTo>
                      <a:pt x="1210" y="84"/>
                    </a:lnTo>
                    <a:lnTo>
                      <a:pt x="1178" y="68"/>
                    </a:lnTo>
                    <a:lnTo>
                      <a:pt x="1149" y="56"/>
                    </a:lnTo>
                    <a:lnTo>
                      <a:pt x="1117" y="44"/>
                    </a:lnTo>
                    <a:lnTo>
                      <a:pt x="1085" y="36"/>
                    </a:lnTo>
                    <a:lnTo>
                      <a:pt x="1053" y="28"/>
                    </a:lnTo>
                    <a:lnTo>
                      <a:pt x="1021" y="20"/>
                    </a:lnTo>
                    <a:lnTo>
                      <a:pt x="959" y="10"/>
                    </a:lnTo>
                    <a:lnTo>
                      <a:pt x="899" y="4"/>
                    </a:lnTo>
                    <a:lnTo>
                      <a:pt x="899" y="4"/>
                    </a:lnTo>
                    <a:lnTo>
                      <a:pt x="843" y="2"/>
                    </a:lnTo>
                    <a:lnTo>
                      <a:pt x="791" y="0"/>
                    </a:lnTo>
                    <a:lnTo>
                      <a:pt x="741" y="2"/>
                    </a:lnTo>
                    <a:lnTo>
                      <a:pt x="695" y="6"/>
                    </a:lnTo>
                    <a:lnTo>
                      <a:pt x="651" y="12"/>
                    </a:lnTo>
                    <a:lnTo>
                      <a:pt x="609" y="20"/>
                    </a:lnTo>
                    <a:lnTo>
                      <a:pt x="571" y="30"/>
                    </a:lnTo>
                    <a:lnTo>
                      <a:pt x="535" y="40"/>
                    </a:lnTo>
                    <a:lnTo>
                      <a:pt x="503" y="52"/>
                    </a:lnTo>
                    <a:lnTo>
                      <a:pt x="471" y="64"/>
                    </a:lnTo>
                    <a:lnTo>
                      <a:pt x="443" y="78"/>
                    </a:lnTo>
                    <a:lnTo>
                      <a:pt x="417" y="92"/>
                    </a:lnTo>
                    <a:lnTo>
                      <a:pt x="393" y="106"/>
                    </a:lnTo>
                    <a:lnTo>
                      <a:pt x="374" y="122"/>
                    </a:lnTo>
                    <a:lnTo>
                      <a:pt x="354" y="136"/>
                    </a:lnTo>
                    <a:lnTo>
                      <a:pt x="336" y="152"/>
                    </a:lnTo>
                    <a:lnTo>
                      <a:pt x="336" y="152"/>
                    </a:lnTo>
                    <a:lnTo>
                      <a:pt x="308" y="178"/>
                    </a:lnTo>
                    <a:lnTo>
                      <a:pt x="286" y="204"/>
                    </a:lnTo>
                    <a:lnTo>
                      <a:pt x="266" y="232"/>
                    </a:lnTo>
                    <a:lnTo>
                      <a:pt x="250" y="256"/>
                    </a:lnTo>
                    <a:lnTo>
                      <a:pt x="238" y="278"/>
                    </a:lnTo>
                    <a:lnTo>
                      <a:pt x="228" y="298"/>
                    </a:lnTo>
                    <a:lnTo>
                      <a:pt x="218" y="330"/>
                    </a:lnTo>
                    <a:lnTo>
                      <a:pt x="0" y="583"/>
                    </a:lnTo>
                    <a:lnTo>
                      <a:pt x="202" y="571"/>
                    </a:lnTo>
                    <a:lnTo>
                      <a:pt x="202" y="571"/>
                    </a:lnTo>
                    <a:lnTo>
                      <a:pt x="220" y="615"/>
                    </a:lnTo>
                    <a:lnTo>
                      <a:pt x="240" y="657"/>
                    </a:lnTo>
                    <a:lnTo>
                      <a:pt x="266" y="697"/>
                    </a:lnTo>
                    <a:lnTo>
                      <a:pt x="294" y="733"/>
                    </a:lnTo>
                    <a:lnTo>
                      <a:pt x="326" y="767"/>
                    </a:lnTo>
                    <a:lnTo>
                      <a:pt x="362" y="797"/>
                    </a:lnTo>
                    <a:lnTo>
                      <a:pt x="399" y="825"/>
                    </a:lnTo>
                    <a:lnTo>
                      <a:pt x="441" y="849"/>
                    </a:lnTo>
                    <a:lnTo>
                      <a:pt x="441" y="849"/>
                    </a:lnTo>
                    <a:lnTo>
                      <a:pt x="481" y="869"/>
                    </a:lnTo>
                    <a:lnTo>
                      <a:pt x="519" y="883"/>
                    </a:lnTo>
                    <a:lnTo>
                      <a:pt x="519" y="883"/>
                    </a:lnTo>
                    <a:lnTo>
                      <a:pt x="555" y="893"/>
                    </a:lnTo>
                    <a:lnTo>
                      <a:pt x="587" y="901"/>
                    </a:lnTo>
                    <a:lnTo>
                      <a:pt x="623" y="907"/>
                    </a:lnTo>
                    <a:lnTo>
                      <a:pt x="623" y="907"/>
                    </a:lnTo>
                    <a:lnTo>
                      <a:pt x="679" y="917"/>
                    </a:lnTo>
                    <a:lnTo>
                      <a:pt x="731" y="925"/>
                    </a:lnTo>
                    <a:lnTo>
                      <a:pt x="783" y="929"/>
                    </a:lnTo>
                    <a:lnTo>
                      <a:pt x="833" y="933"/>
                    </a:lnTo>
                    <a:lnTo>
                      <a:pt x="881" y="933"/>
                    </a:lnTo>
                    <a:lnTo>
                      <a:pt x="927" y="933"/>
                    </a:lnTo>
                    <a:lnTo>
                      <a:pt x="971" y="929"/>
                    </a:lnTo>
                    <a:lnTo>
                      <a:pt x="1013" y="923"/>
                    </a:lnTo>
                    <a:lnTo>
                      <a:pt x="1055" y="917"/>
                    </a:lnTo>
                    <a:lnTo>
                      <a:pt x="1093" y="907"/>
                    </a:lnTo>
                    <a:lnTo>
                      <a:pt x="1129" y="895"/>
                    </a:lnTo>
                    <a:lnTo>
                      <a:pt x="1164" y="881"/>
                    </a:lnTo>
                    <a:lnTo>
                      <a:pt x="1198" y="865"/>
                    </a:lnTo>
                    <a:lnTo>
                      <a:pt x="1228" y="845"/>
                    </a:lnTo>
                    <a:lnTo>
                      <a:pt x="1258" y="825"/>
                    </a:lnTo>
                    <a:lnTo>
                      <a:pt x="1286" y="803"/>
                    </a:lnTo>
                    <a:lnTo>
                      <a:pt x="1286" y="803"/>
                    </a:lnTo>
                    <a:lnTo>
                      <a:pt x="1316" y="773"/>
                    </a:lnTo>
                    <a:lnTo>
                      <a:pt x="1342" y="743"/>
                    </a:lnTo>
                    <a:lnTo>
                      <a:pt x="1364" y="711"/>
                    </a:lnTo>
                    <a:lnTo>
                      <a:pt x="1384" y="677"/>
                    </a:lnTo>
                    <a:lnTo>
                      <a:pt x="1400" y="645"/>
                    </a:lnTo>
                    <a:lnTo>
                      <a:pt x="1412" y="613"/>
                    </a:lnTo>
                    <a:lnTo>
                      <a:pt x="1422" y="583"/>
                    </a:lnTo>
                    <a:lnTo>
                      <a:pt x="1430" y="551"/>
                    </a:lnTo>
                    <a:lnTo>
                      <a:pt x="1436" y="523"/>
                    </a:lnTo>
                    <a:lnTo>
                      <a:pt x="1440" y="497"/>
                    </a:lnTo>
                    <a:lnTo>
                      <a:pt x="1446" y="451"/>
                    </a:lnTo>
                    <a:lnTo>
                      <a:pt x="1446" y="420"/>
                    </a:lnTo>
                    <a:lnTo>
                      <a:pt x="1446" y="402"/>
                    </a:lnTo>
                    <a:lnTo>
                      <a:pt x="1446" y="4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4A1DE13-9AD3-42AE-BB57-568C93872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683"/>
                <a:ext cx="1286" cy="835"/>
              </a:xfrm>
              <a:custGeom>
                <a:avLst/>
                <a:gdLst>
                  <a:gd name="T0" fmla="*/ 150 w 1286"/>
                  <a:gd name="T1" fmla="*/ 302 h 835"/>
                  <a:gd name="T2" fmla="*/ 160 w 1286"/>
                  <a:gd name="T3" fmla="*/ 272 h 835"/>
                  <a:gd name="T4" fmla="*/ 184 w 1286"/>
                  <a:gd name="T5" fmla="*/ 224 h 835"/>
                  <a:gd name="T6" fmla="*/ 226 w 1286"/>
                  <a:gd name="T7" fmla="*/ 168 h 835"/>
                  <a:gd name="T8" fmla="*/ 273 w 1286"/>
                  <a:gd name="T9" fmla="*/ 122 h 835"/>
                  <a:gd name="T10" fmla="*/ 313 w 1286"/>
                  <a:gd name="T11" fmla="*/ 94 h 835"/>
                  <a:gd name="T12" fmla="*/ 361 w 1286"/>
                  <a:gd name="T13" fmla="*/ 66 h 835"/>
                  <a:gd name="T14" fmla="*/ 417 w 1286"/>
                  <a:gd name="T15" fmla="*/ 42 h 835"/>
                  <a:gd name="T16" fmla="*/ 481 w 1286"/>
                  <a:gd name="T17" fmla="*/ 24 h 835"/>
                  <a:gd name="T18" fmla="*/ 555 w 1286"/>
                  <a:gd name="T19" fmla="*/ 8 h 835"/>
                  <a:gd name="T20" fmla="*/ 639 w 1286"/>
                  <a:gd name="T21" fmla="*/ 0 h 835"/>
                  <a:gd name="T22" fmla="*/ 733 w 1286"/>
                  <a:gd name="T23" fmla="*/ 0 h 835"/>
                  <a:gd name="T24" fmla="*/ 783 w 1286"/>
                  <a:gd name="T25" fmla="*/ 2 h 835"/>
                  <a:gd name="T26" fmla="*/ 871 w 1286"/>
                  <a:gd name="T27" fmla="*/ 12 h 835"/>
                  <a:gd name="T28" fmla="*/ 947 w 1286"/>
                  <a:gd name="T29" fmla="*/ 28 h 835"/>
                  <a:gd name="T30" fmla="*/ 1013 w 1286"/>
                  <a:gd name="T31" fmla="*/ 48 h 835"/>
                  <a:gd name="T32" fmla="*/ 1070 w 1286"/>
                  <a:gd name="T33" fmla="*/ 74 h 835"/>
                  <a:gd name="T34" fmla="*/ 1118 w 1286"/>
                  <a:gd name="T35" fmla="*/ 100 h 835"/>
                  <a:gd name="T36" fmla="*/ 1160 w 1286"/>
                  <a:gd name="T37" fmla="*/ 130 h 835"/>
                  <a:gd name="T38" fmla="*/ 1192 w 1286"/>
                  <a:gd name="T39" fmla="*/ 162 h 835"/>
                  <a:gd name="T40" fmla="*/ 1220 w 1286"/>
                  <a:gd name="T41" fmla="*/ 192 h 835"/>
                  <a:gd name="T42" fmla="*/ 1256 w 1286"/>
                  <a:gd name="T43" fmla="*/ 254 h 835"/>
                  <a:gd name="T44" fmla="*/ 1276 w 1286"/>
                  <a:gd name="T45" fmla="*/ 306 h 835"/>
                  <a:gd name="T46" fmla="*/ 1284 w 1286"/>
                  <a:gd name="T47" fmla="*/ 342 h 835"/>
                  <a:gd name="T48" fmla="*/ 1284 w 1286"/>
                  <a:gd name="T49" fmla="*/ 356 h 835"/>
                  <a:gd name="T50" fmla="*/ 1284 w 1286"/>
                  <a:gd name="T51" fmla="*/ 411 h 835"/>
                  <a:gd name="T52" fmla="*/ 1270 w 1286"/>
                  <a:gd name="T53" fmla="*/ 493 h 835"/>
                  <a:gd name="T54" fmla="*/ 1256 w 1286"/>
                  <a:gd name="T55" fmla="*/ 541 h 835"/>
                  <a:gd name="T56" fmla="*/ 1236 w 1286"/>
                  <a:gd name="T57" fmla="*/ 591 h 835"/>
                  <a:gd name="T58" fmla="*/ 1206 w 1286"/>
                  <a:gd name="T59" fmla="*/ 641 h 835"/>
                  <a:gd name="T60" fmla="*/ 1168 w 1286"/>
                  <a:gd name="T61" fmla="*/ 691 h 835"/>
                  <a:gd name="T62" fmla="*/ 1118 w 1286"/>
                  <a:gd name="T63" fmla="*/ 735 h 835"/>
                  <a:gd name="T64" fmla="*/ 1056 w 1286"/>
                  <a:gd name="T65" fmla="*/ 775 h 835"/>
                  <a:gd name="T66" fmla="*/ 983 w 1286"/>
                  <a:gd name="T67" fmla="*/ 805 h 835"/>
                  <a:gd name="T68" fmla="*/ 893 w 1286"/>
                  <a:gd name="T69" fmla="*/ 827 h 835"/>
                  <a:gd name="T70" fmla="*/ 785 w 1286"/>
                  <a:gd name="T71" fmla="*/ 835 h 835"/>
                  <a:gd name="T72" fmla="*/ 661 w 1286"/>
                  <a:gd name="T73" fmla="*/ 829 h 835"/>
                  <a:gd name="T74" fmla="*/ 519 w 1286"/>
                  <a:gd name="T75" fmla="*/ 809 h 835"/>
                  <a:gd name="T76" fmla="*/ 505 w 1286"/>
                  <a:gd name="T77" fmla="*/ 807 h 835"/>
                  <a:gd name="T78" fmla="*/ 443 w 1286"/>
                  <a:gd name="T79" fmla="*/ 793 h 835"/>
                  <a:gd name="T80" fmla="*/ 385 w 1286"/>
                  <a:gd name="T81" fmla="*/ 771 h 835"/>
                  <a:gd name="T82" fmla="*/ 319 w 1286"/>
                  <a:gd name="T83" fmla="*/ 737 h 835"/>
                  <a:gd name="T84" fmla="*/ 252 w 1286"/>
                  <a:gd name="T85" fmla="*/ 687 h 835"/>
                  <a:gd name="T86" fmla="*/ 222 w 1286"/>
                  <a:gd name="T87" fmla="*/ 655 h 835"/>
                  <a:gd name="T88" fmla="*/ 192 w 1286"/>
                  <a:gd name="T89" fmla="*/ 617 h 835"/>
                  <a:gd name="T90" fmla="*/ 166 w 1286"/>
                  <a:gd name="T91" fmla="*/ 575 h 835"/>
                  <a:gd name="T92" fmla="*/ 144 w 1286"/>
                  <a:gd name="T93" fmla="*/ 525 h 835"/>
                  <a:gd name="T94" fmla="*/ 126 w 1286"/>
                  <a:gd name="T95" fmla="*/ 469 h 835"/>
                  <a:gd name="T96" fmla="*/ 150 w 1286"/>
                  <a:gd name="T97" fmla="*/ 302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86" h="835">
                    <a:moveTo>
                      <a:pt x="150" y="302"/>
                    </a:moveTo>
                    <a:lnTo>
                      <a:pt x="150" y="302"/>
                    </a:lnTo>
                    <a:lnTo>
                      <a:pt x="154" y="288"/>
                    </a:lnTo>
                    <a:lnTo>
                      <a:pt x="160" y="272"/>
                    </a:lnTo>
                    <a:lnTo>
                      <a:pt x="170" y="250"/>
                    </a:lnTo>
                    <a:lnTo>
                      <a:pt x="184" y="224"/>
                    </a:lnTo>
                    <a:lnTo>
                      <a:pt x="202" y="196"/>
                    </a:lnTo>
                    <a:lnTo>
                      <a:pt x="226" y="168"/>
                    </a:lnTo>
                    <a:lnTo>
                      <a:pt x="256" y="138"/>
                    </a:lnTo>
                    <a:lnTo>
                      <a:pt x="273" y="122"/>
                    </a:lnTo>
                    <a:lnTo>
                      <a:pt x="293" y="108"/>
                    </a:lnTo>
                    <a:lnTo>
                      <a:pt x="313" y="94"/>
                    </a:lnTo>
                    <a:lnTo>
                      <a:pt x="337" y="80"/>
                    </a:lnTo>
                    <a:lnTo>
                      <a:pt x="361" y="66"/>
                    </a:lnTo>
                    <a:lnTo>
                      <a:pt x="387" y="54"/>
                    </a:lnTo>
                    <a:lnTo>
                      <a:pt x="417" y="42"/>
                    </a:lnTo>
                    <a:lnTo>
                      <a:pt x="447" y="32"/>
                    </a:lnTo>
                    <a:lnTo>
                      <a:pt x="481" y="24"/>
                    </a:lnTo>
                    <a:lnTo>
                      <a:pt x="517" y="16"/>
                    </a:lnTo>
                    <a:lnTo>
                      <a:pt x="555" y="8"/>
                    </a:lnTo>
                    <a:lnTo>
                      <a:pt x="595" y="4"/>
                    </a:lnTo>
                    <a:lnTo>
                      <a:pt x="639" y="0"/>
                    </a:lnTo>
                    <a:lnTo>
                      <a:pt x="685" y="0"/>
                    </a:lnTo>
                    <a:lnTo>
                      <a:pt x="733" y="0"/>
                    </a:lnTo>
                    <a:lnTo>
                      <a:pt x="783" y="2"/>
                    </a:lnTo>
                    <a:lnTo>
                      <a:pt x="783" y="2"/>
                    </a:lnTo>
                    <a:lnTo>
                      <a:pt x="829" y="8"/>
                    </a:lnTo>
                    <a:lnTo>
                      <a:pt x="871" y="12"/>
                    </a:lnTo>
                    <a:lnTo>
                      <a:pt x="911" y="20"/>
                    </a:lnTo>
                    <a:lnTo>
                      <a:pt x="947" y="28"/>
                    </a:lnTo>
                    <a:lnTo>
                      <a:pt x="981" y="38"/>
                    </a:lnTo>
                    <a:lnTo>
                      <a:pt x="1013" y="48"/>
                    </a:lnTo>
                    <a:lnTo>
                      <a:pt x="1042" y="60"/>
                    </a:lnTo>
                    <a:lnTo>
                      <a:pt x="1070" y="74"/>
                    </a:lnTo>
                    <a:lnTo>
                      <a:pt x="1096" y="86"/>
                    </a:lnTo>
                    <a:lnTo>
                      <a:pt x="1118" y="100"/>
                    </a:lnTo>
                    <a:lnTo>
                      <a:pt x="1140" y="116"/>
                    </a:lnTo>
                    <a:lnTo>
                      <a:pt x="1160" y="130"/>
                    </a:lnTo>
                    <a:lnTo>
                      <a:pt x="1176" y="146"/>
                    </a:lnTo>
                    <a:lnTo>
                      <a:pt x="1192" y="162"/>
                    </a:lnTo>
                    <a:lnTo>
                      <a:pt x="1206" y="178"/>
                    </a:lnTo>
                    <a:lnTo>
                      <a:pt x="1220" y="192"/>
                    </a:lnTo>
                    <a:lnTo>
                      <a:pt x="1240" y="224"/>
                    </a:lnTo>
                    <a:lnTo>
                      <a:pt x="1256" y="254"/>
                    </a:lnTo>
                    <a:lnTo>
                      <a:pt x="1268" y="282"/>
                    </a:lnTo>
                    <a:lnTo>
                      <a:pt x="1276" y="306"/>
                    </a:lnTo>
                    <a:lnTo>
                      <a:pt x="1280" y="326"/>
                    </a:lnTo>
                    <a:lnTo>
                      <a:pt x="1284" y="342"/>
                    </a:lnTo>
                    <a:lnTo>
                      <a:pt x="1284" y="356"/>
                    </a:lnTo>
                    <a:lnTo>
                      <a:pt x="1284" y="356"/>
                    </a:lnTo>
                    <a:lnTo>
                      <a:pt x="1286" y="382"/>
                    </a:lnTo>
                    <a:lnTo>
                      <a:pt x="1284" y="411"/>
                    </a:lnTo>
                    <a:lnTo>
                      <a:pt x="1280" y="447"/>
                    </a:lnTo>
                    <a:lnTo>
                      <a:pt x="1270" y="493"/>
                    </a:lnTo>
                    <a:lnTo>
                      <a:pt x="1264" y="515"/>
                    </a:lnTo>
                    <a:lnTo>
                      <a:pt x="1256" y="541"/>
                    </a:lnTo>
                    <a:lnTo>
                      <a:pt x="1248" y="565"/>
                    </a:lnTo>
                    <a:lnTo>
                      <a:pt x="1236" y="591"/>
                    </a:lnTo>
                    <a:lnTo>
                      <a:pt x="1222" y="617"/>
                    </a:lnTo>
                    <a:lnTo>
                      <a:pt x="1206" y="641"/>
                    </a:lnTo>
                    <a:lnTo>
                      <a:pt x="1188" y="667"/>
                    </a:lnTo>
                    <a:lnTo>
                      <a:pt x="1168" y="691"/>
                    </a:lnTo>
                    <a:lnTo>
                      <a:pt x="1144" y="713"/>
                    </a:lnTo>
                    <a:lnTo>
                      <a:pt x="1118" y="735"/>
                    </a:lnTo>
                    <a:lnTo>
                      <a:pt x="1090" y="755"/>
                    </a:lnTo>
                    <a:lnTo>
                      <a:pt x="1056" y="775"/>
                    </a:lnTo>
                    <a:lnTo>
                      <a:pt x="1021" y="791"/>
                    </a:lnTo>
                    <a:lnTo>
                      <a:pt x="983" y="805"/>
                    </a:lnTo>
                    <a:lnTo>
                      <a:pt x="939" y="817"/>
                    </a:lnTo>
                    <a:lnTo>
                      <a:pt x="893" y="827"/>
                    </a:lnTo>
                    <a:lnTo>
                      <a:pt x="841" y="833"/>
                    </a:lnTo>
                    <a:lnTo>
                      <a:pt x="785" y="835"/>
                    </a:lnTo>
                    <a:lnTo>
                      <a:pt x="727" y="835"/>
                    </a:lnTo>
                    <a:lnTo>
                      <a:pt x="661" y="829"/>
                    </a:lnTo>
                    <a:lnTo>
                      <a:pt x="593" y="821"/>
                    </a:lnTo>
                    <a:lnTo>
                      <a:pt x="519" y="809"/>
                    </a:lnTo>
                    <a:lnTo>
                      <a:pt x="519" y="809"/>
                    </a:lnTo>
                    <a:lnTo>
                      <a:pt x="505" y="807"/>
                    </a:lnTo>
                    <a:lnTo>
                      <a:pt x="469" y="799"/>
                    </a:lnTo>
                    <a:lnTo>
                      <a:pt x="443" y="793"/>
                    </a:lnTo>
                    <a:lnTo>
                      <a:pt x="415" y="783"/>
                    </a:lnTo>
                    <a:lnTo>
                      <a:pt x="385" y="771"/>
                    </a:lnTo>
                    <a:lnTo>
                      <a:pt x="353" y="757"/>
                    </a:lnTo>
                    <a:lnTo>
                      <a:pt x="319" y="737"/>
                    </a:lnTo>
                    <a:lnTo>
                      <a:pt x="285" y="715"/>
                    </a:lnTo>
                    <a:lnTo>
                      <a:pt x="252" y="687"/>
                    </a:lnTo>
                    <a:lnTo>
                      <a:pt x="236" y="671"/>
                    </a:lnTo>
                    <a:lnTo>
                      <a:pt x="222" y="655"/>
                    </a:lnTo>
                    <a:lnTo>
                      <a:pt x="206" y="637"/>
                    </a:lnTo>
                    <a:lnTo>
                      <a:pt x="192" y="617"/>
                    </a:lnTo>
                    <a:lnTo>
                      <a:pt x="178" y="597"/>
                    </a:lnTo>
                    <a:lnTo>
                      <a:pt x="166" y="575"/>
                    </a:lnTo>
                    <a:lnTo>
                      <a:pt x="154" y="551"/>
                    </a:lnTo>
                    <a:lnTo>
                      <a:pt x="144" y="525"/>
                    </a:lnTo>
                    <a:lnTo>
                      <a:pt x="134" y="499"/>
                    </a:lnTo>
                    <a:lnTo>
                      <a:pt x="126" y="469"/>
                    </a:lnTo>
                    <a:lnTo>
                      <a:pt x="0" y="477"/>
                    </a:lnTo>
                    <a:lnTo>
                      <a:pt x="150" y="302"/>
                    </a:lnTo>
                    <a:close/>
                  </a:path>
                </a:pathLst>
              </a:custGeom>
              <a:solidFill>
                <a:srgbClr val="FB8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3B1F9CB7-23BF-48A1-8537-80C3726D6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865"/>
                <a:ext cx="88" cy="166"/>
              </a:xfrm>
              <a:custGeom>
                <a:avLst/>
                <a:gdLst>
                  <a:gd name="T0" fmla="*/ 88 w 88"/>
                  <a:gd name="T1" fmla="*/ 162 h 166"/>
                  <a:gd name="T2" fmla="*/ 88 w 88"/>
                  <a:gd name="T3" fmla="*/ 162 h 166"/>
                  <a:gd name="T4" fmla="*/ 86 w 88"/>
                  <a:gd name="T5" fmla="*/ 138 h 166"/>
                  <a:gd name="T6" fmla="*/ 80 w 88"/>
                  <a:gd name="T7" fmla="*/ 116 h 166"/>
                  <a:gd name="T8" fmla="*/ 72 w 88"/>
                  <a:gd name="T9" fmla="*/ 96 h 166"/>
                  <a:gd name="T10" fmla="*/ 62 w 88"/>
                  <a:gd name="T11" fmla="*/ 76 h 166"/>
                  <a:gd name="T12" fmla="*/ 50 w 88"/>
                  <a:gd name="T13" fmla="*/ 56 h 166"/>
                  <a:gd name="T14" fmla="*/ 38 w 88"/>
                  <a:gd name="T15" fmla="*/ 38 h 166"/>
                  <a:gd name="T16" fmla="*/ 8 w 88"/>
                  <a:gd name="T17" fmla="*/ 2 h 166"/>
                  <a:gd name="T18" fmla="*/ 8 w 88"/>
                  <a:gd name="T19" fmla="*/ 2 h 166"/>
                  <a:gd name="T20" fmla="*/ 4 w 88"/>
                  <a:gd name="T21" fmla="*/ 0 h 166"/>
                  <a:gd name="T22" fmla="*/ 2 w 88"/>
                  <a:gd name="T23" fmla="*/ 2 h 166"/>
                  <a:gd name="T24" fmla="*/ 0 w 88"/>
                  <a:gd name="T25" fmla="*/ 6 h 166"/>
                  <a:gd name="T26" fmla="*/ 2 w 88"/>
                  <a:gd name="T27" fmla="*/ 8 h 166"/>
                  <a:gd name="T28" fmla="*/ 2 w 88"/>
                  <a:gd name="T29" fmla="*/ 8 h 166"/>
                  <a:gd name="T30" fmla="*/ 30 w 88"/>
                  <a:gd name="T31" fmla="*/ 42 h 166"/>
                  <a:gd name="T32" fmla="*/ 42 w 88"/>
                  <a:gd name="T33" fmla="*/ 60 h 166"/>
                  <a:gd name="T34" fmla="*/ 54 w 88"/>
                  <a:gd name="T35" fmla="*/ 78 h 166"/>
                  <a:gd name="T36" fmla="*/ 64 w 88"/>
                  <a:gd name="T37" fmla="*/ 98 h 166"/>
                  <a:gd name="T38" fmla="*/ 70 w 88"/>
                  <a:gd name="T39" fmla="*/ 118 h 166"/>
                  <a:gd name="T40" fmla="*/ 76 w 88"/>
                  <a:gd name="T41" fmla="*/ 138 h 166"/>
                  <a:gd name="T42" fmla="*/ 80 w 88"/>
                  <a:gd name="T43" fmla="*/ 162 h 166"/>
                  <a:gd name="T44" fmla="*/ 80 w 88"/>
                  <a:gd name="T45" fmla="*/ 162 h 166"/>
                  <a:gd name="T46" fmla="*/ 82 w 88"/>
                  <a:gd name="T47" fmla="*/ 164 h 166"/>
                  <a:gd name="T48" fmla="*/ 84 w 88"/>
                  <a:gd name="T49" fmla="*/ 166 h 166"/>
                  <a:gd name="T50" fmla="*/ 88 w 88"/>
                  <a:gd name="T51" fmla="*/ 164 h 166"/>
                  <a:gd name="T52" fmla="*/ 88 w 88"/>
                  <a:gd name="T53" fmla="*/ 162 h 166"/>
                  <a:gd name="T54" fmla="*/ 88 w 88"/>
                  <a:gd name="T55" fmla="*/ 16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166">
                    <a:moveTo>
                      <a:pt x="88" y="162"/>
                    </a:moveTo>
                    <a:lnTo>
                      <a:pt x="88" y="162"/>
                    </a:lnTo>
                    <a:lnTo>
                      <a:pt x="86" y="138"/>
                    </a:lnTo>
                    <a:lnTo>
                      <a:pt x="80" y="116"/>
                    </a:lnTo>
                    <a:lnTo>
                      <a:pt x="72" y="96"/>
                    </a:lnTo>
                    <a:lnTo>
                      <a:pt x="62" y="76"/>
                    </a:lnTo>
                    <a:lnTo>
                      <a:pt x="50" y="56"/>
                    </a:lnTo>
                    <a:lnTo>
                      <a:pt x="38" y="38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0" y="42"/>
                    </a:lnTo>
                    <a:lnTo>
                      <a:pt x="42" y="60"/>
                    </a:lnTo>
                    <a:lnTo>
                      <a:pt x="54" y="78"/>
                    </a:lnTo>
                    <a:lnTo>
                      <a:pt x="64" y="98"/>
                    </a:lnTo>
                    <a:lnTo>
                      <a:pt x="70" y="118"/>
                    </a:lnTo>
                    <a:lnTo>
                      <a:pt x="76" y="138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82" y="164"/>
                    </a:lnTo>
                    <a:lnTo>
                      <a:pt x="84" y="166"/>
                    </a:lnTo>
                    <a:lnTo>
                      <a:pt x="88" y="164"/>
                    </a:lnTo>
                    <a:lnTo>
                      <a:pt x="88" y="162"/>
                    </a:lnTo>
                    <a:lnTo>
                      <a:pt x="88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BADEB575-D293-41DA-8B46-DC9CE3779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833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2 w 18"/>
                  <a:gd name="T5" fmla="*/ 8 h 18"/>
                  <a:gd name="T6" fmla="*/ 2 w 18"/>
                  <a:gd name="T7" fmla="*/ 8 h 18"/>
                  <a:gd name="T8" fmla="*/ 0 w 18"/>
                  <a:gd name="T9" fmla="*/ 12 h 18"/>
                  <a:gd name="T10" fmla="*/ 0 w 18"/>
                  <a:gd name="T11" fmla="*/ 16 h 18"/>
                  <a:gd name="T12" fmla="*/ 2 w 18"/>
                  <a:gd name="T13" fmla="*/ 18 h 18"/>
                  <a:gd name="T14" fmla="*/ 6 w 18"/>
                  <a:gd name="T15" fmla="*/ 16 h 18"/>
                  <a:gd name="T16" fmla="*/ 6 w 18"/>
                  <a:gd name="T17" fmla="*/ 16 h 18"/>
                  <a:gd name="T18" fmla="*/ 16 w 18"/>
                  <a:gd name="T19" fmla="*/ 8 h 18"/>
                  <a:gd name="T20" fmla="*/ 16 w 18"/>
                  <a:gd name="T21" fmla="*/ 8 h 18"/>
                  <a:gd name="T22" fmla="*/ 18 w 18"/>
                  <a:gd name="T23" fmla="*/ 6 h 18"/>
                  <a:gd name="T24" fmla="*/ 18 w 18"/>
                  <a:gd name="T25" fmla="*/ 2 h 18"/>
                  <a:gd name="T26" fmla="*/ 14 w 18"/>
                  <a:gd name="T27" fmla="*/ 0 h 18"/>
                  <a:gd name="T28" fmla="*/ 12 w 18"/>
                  <a:gd name="T29" fmla="*/ 0 h 18"/>
                  <a:gd name="T30" fmla="*/ 12 w 18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04542AD2-63F0-4EA8-8C6E-C449D2CA3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1" y="813"/>
                <a:ext cx="10" cy="10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2 w 10"/>
                  <a:gd name="T7" fmla="*/ 2 h 10"/>
                  <a:gd name="T8" fmla="*/ 0 w 10"/>
                  <a:gd name="T9" fmla="*/ 4 h 10"/>
                  <a:gd name="T10" fmla="*/ 0 w 10"/>
                  <a:gd name="T11" fmla="*/ 8 h 10"/>
                  <a:gd name="T12" fmla="*/ 2 w 10"/>
                  <a:gd name="T13" fmla="*/ 10 h 10"/>
                  <a:gd name="T14" fmla="*/ 6 w 10"/>
                  <a:gd name="T15" fmla="*/ 10 h 10"/>
                  <a:gd name="T16" fmla="*/ 6 w 10"/>
                  <a:gd name="T17" fmla="*/ 10 h 10"/>
                  <a:gd name="T18" fmla="*/ 8 w 10"/>
                  <a:gd name="T19" fmla="*/ 8 h 10"/>
                  <a:gd name="T20" fmla="*/ 8 w 10"/>
                  <a:gd name="T21" fmla="*/ 8 h 10"/>
                  <a:gd name="T22" fmla="*/ 10 w 10"/>
                  <a:gd name="T23" fmla="*/ 6 h 10"/>
                  <a:gd name="T24" fmla="*/ 10 w 10"/>
                  <a:gd name="T25" fmla="*/ 2 h 10"/>
                  <a:gd name="T26" fmla="*/ 8 w 10"/>
                  <a:gd name="T27" fmla="*/ 0 h 10"/>
                  <a:gd name="T28" fmla="*/ 4 w 10"/>
                  <a:gd name="T29" fmla="*/ 0 h 10"/>
                  <a:gd name="T30" fmla="*/ 4 w 10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452C1F-4260-4E7A-B181-8E4621616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797"/>
                <a:ext cx="14" cy="14"/>
              </a:xfrm>
              <a:custGeom>
                <a:avLst/>
                <a:gdLst>
                  <a:gd name="T0" fmla="*/ 4 w 14"/>
                  <a:gd name="T1" fmla="*/ 2 h 14"/>
                  <a:gd name="T2" fmla="*/ 4 w 14"/>
                  <a:gd name="T3" fmla="*/ 2 h 14"/>
                  <a:gd name="T4" fmla="*/ 2 w 14"/>
                  <a:gd name="T5" fmla="*/ 8 h 14"/>
                  <a:gd name="T6" fmla="*/ 2 w 14"/>
                  <a:gd name="T7" fmla="*/ 8 h 14"/>
                  <a:gd name="T8" fmla="*/ 0 w 14"/>
                  <a:gd name="T9" fmla="*/ 10 h 14"/>
                  <a:gd name="T10" fmla="*/ 2 w 14"/>
                  <a:gd name="T11" fmla="*/ 14 h 14"/>
                  <a:gd name="T12" fmla="*/ 4 w 14"/>
                  <a:gd name="T13" fmla="*/ 14 h 14"/>
                  <a:gd name="T14" fmla="*/ 8 w 14"/>
                  <a:gd name="T15" fmla="*/ 14 h 14"/>
                  <a:gd name="T16" fmla="*/ 8 w 14"/>
                  <a:gd name="T17" fmla="*/ 14 h 14"/>
                  <a:gd name="T18" fmla="*/ 12 w 14"/>
                  <a:gd name="T19" fmla="*/ 10 h 14"/>
                  <a:gd name="T20" fmla="*/ 14 w 14"/>
                  <a:gd name="T21" fmla="*/ 6 h 14"/>
                  <a:gd name="T22" fmla="*/ 14 w 14"/>
                  <a:gd name="T23" fmla="*/ 6 h 14"/>
                  <a:gd name="T24" fmla="*/ 12 w 14"/>
                  <a:gd name="T25" fmla="*/ 2 h 14"/>
                  <a:gd name="T26" fmla="*/ 10 w 14"/>
                  <a:gd name="T27" fmla="*/ 0 h 14"/>
                  <a:gd name="T28" fmla="*/ 6 w 14"/>
                  <a:gd name="T29" fmla="*/ 0 h 14"/>
                  <a:gd name="T30" fmla="*/ 4 w 14"/>
                  <a:gd name="T31" fmla="*/ 2 h 14"/>
                  <a:gd name="T32" fmla="*/ 4 w 14"/>
                  <a:gd name="T3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lnTo>
                      <a:pt x="4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4EB7D3F-A826-4F48-A04E-1DC2AC6EE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" y="1262"/>
                <a:ext cx="199" cy="180"/>
              </a:xfrm>
              <a:custGeom>
                <a:avLst/>
                <a:gdLst>
                  <a:gd name="T0" fmla="*/ 197 w 199"/>
                  <a:gd name="T1" fmla="*/ 170 h 180"/>
                  <a:gd name="T2" fmla="*/ 197 w 199"/>
                  <a:gd name="T3" fmla="*/ 170 h 180"/>
                  <a:gd name="T4" fmla="*/ 165 w 199"/>
                  <a:gd name="T5" fmla="*/ 158 h 180"/>
                  <a:gd name="T6" fmla="*/ 137 w 199"/>
                  <a:gd name="T7" fmla="*/ 144 h 180"/>
                  <a:gd name="T8" fmla="*/ 109 w 199"/>
                  <a:gd name="T9" fmla="*/ 126 h 180"/>
                  <a:gd name="T10" fmla="*/ 85 w 199"/>
                  <a:gd name="T11" fmla="*/ 106 h 180"/>
                  <a:gd name="T12" fmla="*/ 61 w 199"/>
                  <a:gd name="T13" fmla="*/ 84 h 180"/>
                  <a:gd name="T14" fmla="*/ 42 w 199"/>
                  <a:gd name="T15" fmla="*/ 58 h 180"/>
                  <a:gd name="T16" fmla="*/ 24 w 199"/>
                  <a:gd name="T17" fmla="*/ 30 h 180"/>
                  <a:gd name="T18" fmla="*/ 8 w 199"/>
                  <a:gd name="T19" fmla="*/ 2 h 180"/>
                  <a:gd name="T20" fmla="*/ 8 w 199"/>
                  <a:gd name="T21" fmla="*/ 2 h 180"/>
                  <a:gd name="T22" fmla="*/ 6 w 199"/>
                  <a:gd name="T23" fmla="*/ 0 h 180"/>
                  <a:gd name="T24" fmla="*/ 2 w 199"/>
                  <a:gd name="T25" fmla="*/ 0 h 180"/>
                  <a:gd name="T26" fmla="*/ 0 w 199"/>
                  <a:gd name="T27" fmla="*/ 2 h 180"/>
                  <a:gd name="T28" fmla="*/ 0 w 199"/>
                  <a:gd name="T29" fmla="*/ 6 h 180"/>
                  <a:gd name="T30" fmla="*/ 0 w 199"/>
                  <a:gd name="T31" fmla="*/ 6 h 180"/>
                  <a:gd name="T32" fmla="*/ 16 w 199"/>
                  <a:gd name="T33" fmla="*/ 36 h 180"/>
                  <a:gd name="T34" fmla="*/ 36 w 199"/>
                  <a:gd name="T35" fmla="*/ 64 h 180"/>
                  <a:gd name="T36" fmla="*/ 55 w 199"/>
                  <a:gd name="T37" fmla="*/ 90 h 180"/>
                  <a:gd name="T38" fmla="*/ 79 w 199"/>
                  <a:gd name="T39" fmla="*/ 114 h 180"/>
                  <a:gd name="T40" fmla="*/ 105 w 199"/>
                  <a:gd name="T41" fmla="*/ 134 h 180"/>
                  <a:gd name="T42" fmla="*/ 133 w 199"/>
                  <a:gd name="T43" fmla="*/ 152 h 180"/>
                  <a:gd name="T44" fmla="*/ 163 w 199"/>
                  <a:gd name="T45" fmla="*/ 168 h 180"/>
                  <a:gd name="T46" fmla="*/ 195 w 199"/>
                  <a:gd name="T47" fmla="*/ 180 h 180"/>
                  <a:gd name="T48" fmla="*/ 195 w 199"/>
                  <a:gd name="T49" fmla="*/ 180 h 180"/>
                  <a:gd name="T50" fmla="*/ 197 w 199"/>
                  <a:gd name="T51" fmla="*/ 178 h 180"/>
                  <a:gd name="T52" fmla="*/ 199 w 199"/>
                  <a:gd name="T53" fmla="*/ 176 h 180"/>
                  <a:gd name="T54" fmla="*/ 199 w 199"/>
                  <a:gd name="T55" fmla="*/ 172 h 180"/>
                  <a:gd name="T56" fmla="*/ 197 w 199"/>
                  <a:gd name="T57" fmla="*/ 170 h 180"/>
                  <a:gd name="T58" fmla="*/ 197 w 199"/>
                  <a:gd name="T59" fmla="*/ 17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9" h="180">
                    <a:moveTo>
                      <a:pt x="197" y="170"/>
                    </a:moveTo>
                    <a:lnTo>
                      <a:pt x="197" y="170"/>
                    </a:lnTo>
                    <a:lnTo>
                      <a:pt x="165" y="158"/>
                    </a:lnTo>
                    <a:lnTo>
                      <a:pt x="137" y="144"/>
                    </a:lnTo>
                    <a:lnTo>
                      <a:pt x="109" y="126"/>
                    </a:lnTo>
                    <a:lnTo>
                      <a:pt x="85" y="106"/>
                    </a:lnTo>
                    <a:lnTo>
                      <a:pt x="61" y="84"/>
                    </a:lnTo>
                    <a:lnTo>
                      <a:pt x="42" y="58"/>
                    </a:lnTo>
                    <a:lnTo>
                      <a:pt x="24" y="3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6" y="36"/>
                    </a:lnTo>
                    <a:lnTo>
                      <a:pt x="36" y="64"/>
                    </a:lnTo>
                    <a:lnTo>
                      <a:pt x="55" y="90"/>
                    </a:lnTo>
                    <a:lnTo>
                      <a:pt x="79" y="114"/>
                    </a:lnTo>
                    <a:lnTo>
                      <a:pt x="105" y="134"/>
                    </a:lnTo>
                    <a:lnTo>
                      <a:pt x="133" y="152"/>
                    </a:lnTo>
                    <a:lnTo>
                      <a:pt x="163" y="168"/>
                    </a:lnTo>
                    <a:lnTo>
                      <a:pt x="195" y="180"/>
                    </a:lnTo>
                    <a:lnTo>
                      <a:pt x="195" y="180"/>
                    </a:lnTo>
                    <a:lnTo>
                      <a:pt x="197" y="178"/>
                    </a:lnTo>
                    <a:lnTo>
                      <a:pt x="199" y="176"/>
                    </a:lnTo>
                    <a:lnTo>
                      <a:pt x="199" y="172"/>
                    </a:lnTo>
                    <a:lnTo>
                      <a:pt x="197" y="170"/>
                    </a:lnTo>
                    <a:lnTo>
                      <a:pt x="197" y="1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66B4F51A-1222-4162-BD61-548E184E0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1226"/>
                <a:ext cx="14" cy="12"/>
              </a:xfrm>
              <a:custGeom>
                <a:avLst/>
                <a:gdLst>
                  <a:gd name="T0" fmla="*/ 8 w 14"/>
                  <a:gd name="T1" fmla="*/ 0 h 12"/>
                  <a:gd name="T2" fmla="*/ 8 w 14"/>
                  <a:gd name="T3" fmla="*/ 0 h 12"/>
                  <a:gd name="T4" fmla="*/ 6 w 14"/>
                  <a:gd name="T5" fmla="*/ 2 h 12"/>
                  <a:gd name="T6" fmla="*/ 6 w 14"/>
                  <a:gd name="T7" fmla="*/ 2 h 12"/>
                  <a:gd name="T8" fmla="*/ 6 w 14"/>
                  <a:gd name="T9" fmla="*/ 2 h 12"/>
                  <a:gd name="T10" fmla="*/ 6 w 14"/>
                  <a:gd name="T11" fmla="*/ 2 h 12"/>
                  <a:gd name="T12" fmla="*/ 8 w 14"/>
                  <a:gd name="T13" fmla="*/ 4 h 12"/>
                  <a:gd name="T14" fmla="*/ 8 w 14"/>
                  <a:gd name="T15" fmla="*/ 4 h 12"/>
                  <a:gd name="T16" fmla="*/ 8 w 14"/>
                  <a:gd name="T17" fmla="*/ 4 h 12"/>
                  <a:gd name="T18" fmla="*/ 8 w 14"/>
                  <a:gd name="T19" fmla="*/ 4 h 12"/>
                  <a:gd name="T20" fmla="*/ 10 w 14"/>
                  <a:gd name="T21" fmla="*/ 8 h 12"/>
                  <a:gd name="T22" fmla="*/ 10 w 14"/>
                  <a:gd name="T23" fmla="*/ 8 h 12"/>
                  <a:gd name="T24" fmla="*/ 10 w 14"/>
                  <a:gd name="T25" fmla="*/ 8 h 12"/>
                  <a:gd name="T26" fmla="*/ 10 w 14"/>
                  <a:gd name="T27" fmla="*/ 8 h 12"/>
                  <a:gd name="T28" fmla="*/ 10 w 14"/>
                  <a:gd name="T29" fmla="*/ 6 h 12"/>
                  <a:gd name="T30" fmla="*/ 10 w 14"/>
                  <a:gd name="T31" fmla="*/ 2 h 12"/>
                  <a:gd name="T32" fmla="*/ 6 w 14"/>
                  <a:gd name="T33" fmla="*/ 2 h 12"/>
                  <a:gd name="T34" fmla="*/ 2 w 14"/>
                  <a:gd name="T35" fmla="*/ 2 h 12"/>
                  <a:gd name="T36" fmla="*/ 2 w 14"/>
                  <a:gd name="T37" fmla="*/ 2 h 12"/>
                  <a:gd name="T38" fmla="*/ 2 w 14"/>
                  <a:gd name="T39" fmla="*/ 4 h 12"/>
                  <a:gd name="T40" fmla="*/ 2 w 14"/>
                  <a:gd name="T41" fmla="*/ 4 h 12"/>
                  <a:gd name="T42" fmla="*/ 0 w 14"/>
                  <a:gd name="T43" fmla="*/ 8 h 12"/>
                  <a:gd name="T44" fmla="*/ 2 w 14"/>
                  <a:gd name="T45" fmla="*/ 10 h 12"/>
                  <a:gd name="T46" fmla="*/ 2 w 14"/>
                  <a:gd name="T47" fmla="*/ 10 h 12"/>
                  <a:gd name="T48" fmla="*/ 4 w 14"/>
                  <a:gd name="T49" fmla="*/ 10 h 12"/>
                  <a:gd name="T50" fmla="*/ 6 w 14"/>
                  <a:gd name="T51" fmla="*/ 12 h 12"/>
                  <a:gd name="T52" fmla="*/ 12 w 14"/>
                  <a:gd name="T53" fmla="*/ 10 h 12"/>
                  <a:gd name="T54" fmla="*/ 12 w 14"/>
                  <a:gd name="T55" fmla="*/ 10 h 12"/>
                  <a:gd name="T56" fmla="*/ 14 w 14"/>
                  <a:gd name="T57" fmla="*/ 6 h 12"/>
                  <a:gd name="T58" fmla="*/ 14 w 14"/>
                  <a:gd name="T59" fmla="*/ 4 h 12"/>
                  <a:gd name="T60" fmla="*/ 12 w 14"/>
                  <a:gd name="T61" fmla="*/ 0 h 12"/>
                  <a:gd name="T62" fmla="*/ 8 w 14"/>
                  <a:gd name="T63" fmla="*/ 0 h 12"/>
                  <a:gd name="T64" fmla="*/ 8 w 14"/>
                  <a:gd name="T6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2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D9A06974-BC9E-4EF5-925B-5CA755E3B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202"/>
                <a:ext cx="16" cy="10"/>
              </a:xfrm>
              <a:custGeom>
                <a:avLst/>
                <a:gdLst>
                  <a:gd name="T0" fmla="*/ 8 w 16"/>
                  <a:gd name="T1" fmla="*/ 0 h 10"/>
                  <a:gd name="T2" fmla="*/ 8 w 16"/>
                  <a:gd name="T3" fmla="*/ 0 h 10"/>
                  <a:gd name="T4" fmla="*/ 6 w 16"/>
                  <a:gd name="T5" fmla="*/ 2 h 10"/>
                  <a:gd name="T6" fmla="*/ 6 w 16"/>
                  <a:gd name="T7" fmla="*/ 2 h 10"/>
                  <a:gd name="T8" fmla="*/ 2 w 16"/>
                  <a:gd name="T9" fmla="*/ 4 h 10"/>
                  <a:gd name="T10" fmla="*/ 0 w 16"/>
                  <a:gd name="T11" fmla="*/ 6 h 10"/>
                  <a:gd name="T12" fmla="*/ 2 w 16"/>
                  <a:gd name="T13" fmla="*/ 10 h 10"/>
                  <a:gd name="T14" fmla="*/ 6 w 16"/>
                  <a:gd name="T15" fmla="*/ 10 h 10"/>
                  <a:gd name="T16" fmla="*/ 6 w 16"/>
                  <a:gd name="T17" fmla="*/ 10 h 10"/>
                  <a:gd name="T18" fmla="*/ 14 w 16"/>
                  <a:gd name="T19" fmla="*/ 8 h 10"/>
                  <a:gd name="T20" fmla="*/ 14 w 16"/>
                  <a:gd name="T21" fmla="*/ 8 h 10"/>
                  <a:gd name="T22" fmla="*/ 16 w 16"/>
                  <a:gd name="T23" fmla="*/ 6 h 10"/>
                  <a:gd name="T24" fmla="*/ 16 w 16"/>
                  <a:gd name="T25" fmla="*/ 2 h 10"/>
                  <a:gd name="T26" fmla="*/ 12 w 16"/>
                  <a:gd name="T27" fmla="*/ 0 h 10"/>
                  <a:gd name="T28" fmla="*/ 8 w 16"/>
                  <a:gd name="T29" fmla="*/ 0 h 10"/>
                  <a:gd name="T30" fmla="*/ 8 w 16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0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D1865BD5-24DC-4C22-B2DC-E4B91CBE1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1176"/>
                <a:ext cx="20" cy="12"/>
              </a:xfrm>
              <a:custGeom>
                <a:avLst/>
                <a:gdLst>
                  <a:gd name="T0" fmla="*/ 12 w 20"/>
                  <a:gd name="T1" fmla="*/ 0 h 12"/>
                  <a:gd name="T2" fmla="*/ 12 w 20"/>
                  <a:gd name="T3" fmla="*/ 0 h 12"/>
                  <a:gd name="T4" fmla="*/ 4 w 20"/>
                  <a:gd name="T5" fmla="*/ 2 h 12"/>
                  <a:gd name="T6" fmla="*/ 4 w 20"/>
                  <a:gd name="T7" fmla="*/ 2 h 12"/>
                  <a:gd name="T8" fmla="*/ 2 w 20"/>
                  <a:gd name="T9" fmla="*/ 4 h 12"/>
                  <a:gd name="T10" fmla="*/ 0 w 20"/>
                  <a:gd name="T11" fmla="*/ 6 h 12"/>
                  <a:gd name="T12" fmla="*/ 2 w 20"/>
                  <a:gd name="T13" fmla="*/ 10 h 12"/>
                  <a:gd name="T14" fmla="*/ 4 w 20"/>
                  <a:gd name="T15" fmla="*/ 12 h 12"/>
                  <a:gd name="T16" fmla="*/ 4 w 20"/>
                  <a:gd name="T17" fmla="*/ 12 h 12"/>
                  <a:gd name="T18" fmla="*/ 12 w 20"/>
                  <a:gd name="T19" fmla="*/ 10 h 12"/>
                  <a:gd name="T20" fmla="*/ 18 w 20"/>
                  <a:gd name="T21" fmla="*/ 8 h 12"/>
                  <a:gd name="T22" fmla="*/ 18 w 20"/>
                  <a:gd name="T23" fmla="*/ 8 h 12"/>
                  <a:gd name="T24" fmla="*/ 20 w 20"/>
                  <a:gd name="T25" fmla="*/ 6 h 12"/>
                  <a:gd name="T26" fmla="*/ 18 w 20"/>
                  <a:gd name="T27" fmla="*/ 2 h 12"/>
                  <a:gd name="T28" fmla="*/ 16 w 20"/>
                  <a:gd name="T29" fmla="*/ 0 h 12"/>
                  <a:gd name="T30" fmla="*/ 12 w 20"/>
                  <a:gd name="T31" fmla="*/ 0 h 12"/>
                  <a:gd name="T32" fmla="*/ 12 w 20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2">
                    <a:moveTo>
                      <a:pt x="12" y="0"/>
                    </a:moveTo>
                    <a:lnTo>
                      <a:pt x="12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2" y="10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7556A1F1-0A89-401F-BE52-1BF1DBE78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304"/>
                <a:ext cx="209" cy="142"/>
              </a:xfrm>
              <a:custGeom>
                <a:avLst/>
                <a:gdLst>
                  <a:gd name="T0" fmla="*/ 201 w 209"/>
                  <a:gd name="T1" fmla="*/ 2 h 142"/>
                  <a:gd name="T2" fmla="*/ 201 w 209"/>
                  <a:gd name="T3" fmla="*/ 2 h 142"/>
                  <a:gd name="T4" fmla="*/ 181 w 209"/>
                  <a:gd name="T5" fmla="*/ 26 h 142"/>
                  <a:gd name="T6" fmla="*/ 161 w 209"/>
                  <a:gd name="T7" fmla="*/ 48 h 142"/>
                  <a:gd name="T8" fmla="*/ 137 w 209"/>
                  <a:gd name="T9" fmla="*/ 68 h 142"/>
                  <a:gd name="T10" fmla="*/ 113 w 209"/>
                  <a:gd name="T11" fmla="*/ 84 h 142"/>
                  <a:gd name="T12" fmla="*/ 87 w 209"/>
                  <a:gd name="T13" fmla="*/ 100 h 142"/>
                  <a:gd name="T14" fmla="*/ 60 w 209"/>
                  <a:gd name="T15" fmla="*/ 112 h 142"/>
                  <a:gd name="T16" fmla="*/ 32 w 209"/>
                  <a:gd name="T17" fmla="*/ 124 h 142"/>
                  <a:gd name="T18" fmla="*/ 4 w 209"/>
                  <a:gd name="T19" fmla="*/ 134 h 142"/>
                  <a:gd name="T20" fmla="*/ 4 w 209"/>
                  <a:gd name="T21" fmla="*/ 134 h 142"/>
                  <a:gd name="T22" fmla="*/ 0 w 209"/>
                  <a:gd name="T23" fmla="*/ 136 h 142"/>
                  <a:gd name="T24" fmla="*/ 0 w 209"/>
                  <a:gd name="T25" fmla="*/ 140 h 142"/>
                  <a:gd name="T26" fmla="*/ 2 w 209"/>
                  <a:gd name="T27" fmla="*/ 142 h 142"/>
                  <a:gd name="T28" fmla="*/ 6 w 209"/>
                  <a:gd name="T29" fmla="*/ 142 h 142"/>
                  <a:gd name="T30" fmla="*/ 6 w 209"/>
                  <a:gd name="T31" fmla="*/ 142 h 142"/>
                  <a:gd name="T32" fmla="*/ 36 w 209"/>
                  <a:gd name="T33" fmla="*/ 132 h 142"/>
                  <a:gd name="T34" fmla="*/ 66 w 209"/>
                  <a:gd name="T35" fmla="*/ 120 h 142"/>
                  <a:gd name="T36" fmla="*/ 91 w 209"/>
                  <a:gd name="T37" fmla="*/ 106 h 142"/>
                  <a:gd name="T38" fmla="*/ 119 w 209"/>
                  <a:gd name="T39" fmla="*/ 92 h 142"/>
                  <a:gd name="T40" fmla="*/ 143 w 209"/>
                  <a:gd name="T41" fmla="*/ 74 h 142"/>
                  <a:gd name="T42" fmla="*/ 167 w 209"/>
                  <a:gd name="T43" fmla="*/ 54 h 142"/>
                  <a:gd name="T44" fmla="*/ 189 w 209"/>
                  <a:gd name="T45" fmla="*/ 32 h 142"/>
                  <a:gd name="T46" fmla="*/ 209 w 209"/>
                  <a:gd name="T47" fmla="*/ 8 h 142"/>
                  <a:gd name="T48" fmla="*/ 209 w 209"/>
                  <a:gd name="T49" fmla="*/ 8 h 142"/>
                  <a:gd name="T50" fmla="*/ 209 w 209"/>
                  <a:gd name="T51" fmla="*/ 4 h 142"/>
                  <a:gd name="T52" fmla="*/ 207 w 209"/>
                  <a:gd name="T53" fmla="*/ 2 h 142"/>
                  <a:gd name="T54" fmla="*/ 205 w 209"/>
                  <a:gd name="T55" fmla="*/ 0 h 142"/>
                  <a:gd name="T56" fmla="*/ 201 w 209"/>
                  <a:gd name="T57" fmla="*/ 2 h 142"/>
                  <a:gd name="T58" fmla="*/ 201 w 209"/>
                  <a:gd name="T59" fmla="*/ 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9" h="142">
                    <a:moveTo>
                      <a:pt x="201" y="2"/>
                    </a:moveTo>
                    <a:lnTo>
                      <a:pt x="201" y="2"/>
                    </a:lnTo>
                    <a:lnTo>
                      <a:pt x="181" y="26"/>
                    </a:lnTo>
                    <a:lnTo>
                      <a:pt x="161" y="48"/>
                    </a:lnTo>
                    <a:lnTo>
                      <a:pt x="137" y="68"/>
                    </a:lnTo>
                    <a:lnTo>
                      <a:pt x="113" y="84"/>
                    </a:lnTo>
                    <a:lnTo>
                      <a:pt x="87" y="100"/>
                    </a:lnTo>
                    <a:lnTo>
                      <a:pt x="60" y="112"/>
                    </a:lnTo>
                    <a:lnTo>
                      <a:pt x="32" y="124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2"/>
                    </a:lnTo>
                    <a:lnTo>
                      <a:pt x="6" y="142"/>
                    </a:lnTo>
                    <a:lnTo>
                      <a:pt x="36" y="132"/>
                    </a:lnTo>
                    <a:lnTo>
                      <a:pt x="66" y="120"/>
                    </a:lnTo>
                    <a:lnTo>
                      <a:pt x="91" y="106"/>
                    </a:lnTo>
                    <a:lnTo>
                      <a:pt x="119" y="92"/>
                    </a:lnTo>
                    <a:lnTo>
                      <a:pt x="143" y="74"/>
                    </a:lnTo>
                    <a:lnTo>
                      <a:pt x="167" y="54"/>
                    </a:lnTo>
                    <a:lnTo>
                      <a:pt x="189" y="32"/>
                    </a:lnTo>
                    <a:lnTo>
                      <a:pt x="209" y="8"/>
                    </a:lnTo>
                    <a:lnTo>
                      <a:pt x="209" y="8"/>
                    </a:lnTo>
                    <a:lnTo>
                      <a:pt x="209" y="4"/>
                    </a:lnTo>
                    <a:lnTo>
                      <a:pt x="207" y="2"/>
                    </a:lnTo>
                    <a:lnTo>
                      <a:pt x="205" y="0"/>
                    </a:lnTo>
                    <a:lnTo>
                      <a:pt x="201" y="2"/>
                    </a:lnTo>
                    <a:lnTo>
                      <a:pt x="201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C29830CE-F62A-4A34-978E-C2E013161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442"/>
                <a:ext cx="8" cy="14"/>
              </a:xfrm>
              <a:custGeom>
                <a:avLst/>
                <a:gdLst>
                  <a:gd name="T0" fmla="*/ 0 w 8"/>
                  <a:gd name="T1" fmla="*/ 4 h 14"/>
                  <a:gd name="T2" fmla="*/ 0 w 8"/>
                  <a:gd name="T3" fmla="*/ 4 h 14"/>
                  <a:gd name="T4" fmla="*/ 0 w 8"/>
                  <a:gd name="T5" fmla="*/ 10 h 14"/>
                  <a:gd name="T6" fmla="*/ 0 w 8"/>
                  <a:gd name="T7" fmla="*/ 12 h 14"/>
                  <a:gd name="T8" fmla="*/ 4 w 8"/>
                  <a:gd name="T9" fmla="*/ 14 h 14"/>
                  <a:gd name="T10" fmla="*/ 4 w 8"/>
                  <a:gd name="T11" fmla="*/ 14 h 14"/>
                  <a:gd name="T12" fmla="*/ 8 w 8"/>
                  <a:gd name="T13" fmla="*/ 12 h 14"/>
                  <a:gd name="T14" fmla="*/ 8 w 8"/>
                  <a:gd name="T15" fmla="*/ 10 h 14"/>
                  <a:gd name="T16" fmla="*/ 8 w 8"/>
                  <a:gd name="T17" fmla="*/ 6 h 14"/>
                  <a:gd name="T18" fmla="*/ 6 w 8"/>
                  <a:gd name="T19" fmla="*/ 4 h 14"/>
                  <a:gd name="T20" fmla="*/ 6 w 8"/>
                  <a:gd name="T21" fmla="*/ 4 h 14"/>
                  <a:gd name="T22" fmla="*/ 6 w 8"/>
                  <a:gd name="T23" fmla="*/ 4 h 14"/>
                  <a:gd name="T24" fmla="*/ 6 w 8"/>
                  <a:gd name="T25" fmla="*/ 4 h 14"/>
                  <a:gd name="T26" fmla="*/ 8 w 8"/>
                  <a:gd name="T27" fmla="*/ 6 h 14"/>
                  <a:gd name="T28" fmla="*/ 8 w 8"/>
                  <a:gd name="T29" fmla="*/ 6 h 14"/>
                  <a:gd name="T30" fmla="*/ 8 w 8"/>
                  <a:gd name="T31" fmla="*/ 6 h 14"/>
                  <a:gd name="T32" fmla="*/ 8 w 8"/>
                  <a:gd name="T33" fmla="*/ 6 h 14"/>
                  <a:gd name="T34" fmla="*/ 8 w 8"/>
                  <a:gd name="T35" fmla="*/ 6 h 14"/>
                  <a:gd name="T36" fmla="*/ 8 w 8"/>
                  <a:gd name="T37" fmla="*/ 2 h 14"/>
                  <a:gd name="T38" fmla="*/ 6 w 8"/>
                  <a:gd name="T39" fmla="*/ 0 h 14"/>
                  <a:gd name="T40" fmla="*/ 2 w 8"/>
                  <a:gd name="T41" fmla="*/ 0 h 14"/>
                  <a:gd name="T42" fmla="*/ 0 w 8"/>
                  <a:gd name="T43" fmla="*/ 4 h 14"/>
                  <a:gd name="T44" fmla="*/ 0 w 8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B992C373-986F-473C-8511-561FF00E7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448"/>
                <a:ext cx="10" cy="18"/>
              </a:xfrm>
              <a:custGeom>
                <a:avLst/>
                <a:gdLst>
                  <a:gd name="T0" fmla="*/ 2 w 10"/>
                  <a:gd name="T1" fmla="*/ 6 h 18"/>
                  <a:gd name="T2" fmla="*/ 2 w 10"/>
                  <a:gd name="T3" fmla="*/ 6 h 18"/>
                  <a:gd name="T4" fmla="*/ 2 w 10"/>
                  <a:gd name="T5" fmla="*/ 12 h 18"/>
                  <a:gd name="T6" fmla="*/ 2 w 10"/>
                  <a:gd name="T7" fmla="*/ 12 h 18"/>
                  <a:gd name="T8" fmla="*/ 10 w 10"/>
                  <a:gd name="T9" fmla="*/ 10 h 18"/>
                  <a:gd name="T10" fmla="*/ 10 w 10"/>
                  <a:gd name="T11" fmla="*/ 10 h 18"/>
                  <a:gd name="T12" fmla="*/ 10 w 10"/>
                  <a:gd name="T13" fmla="*/ 12 h 18"/>
                  <a:gd name="T14" fmla="*/ 10 w 10"/>
                  <a:gd name="T15" fmla="*/ 10 h 18"/>
                  <a:gd name="T16" fmla="*/ 10 w 10"/>
                  <a:gd name="T17" fmla="*/ 10 h 18"/>
                  <a:gd name="T18" fmla="*/ 8 w 10"/>
                  <a:gd name="T19" fmla="*/ 8 h 18"/>
                  <a:gd name="T20" fmla="*/ 6 w 10"/>
                  <a:gd name="T21" fmla="*/ 6 h 18"/>
                  <a:gd name="T22" fmla="*/ 2 w 10"/>
                  <a:gd name="T23" fmla="*/ 8 h 18"/>
                  <a:gd name="T24" fmla="*/ 0 w 10"/>
                  <a:gd name="T25" fmla="*/ 10 h 18"/>
                  <a:gd name="T26" fmla="*/ 0 w 10"/>
                  <a:gd name="T27" fmla="*/ 10 h 18"/>
                  <a:gd name="T28" fmla="*/ 2 w 10"/>
                  <a:gd name="T29" fmla="*/ 14 h 18"/>
                  <a:gd name="T30" fmla="*/ 2 w 10"/>
                  <a:gd name="T31" fmla="*/ 16 h 18"/>
                  <a:gd name="T32" fmla="*/ 2 w 10"/>
                  <a:gd name="T33" fmla="*/ 16 h 18"/>
                  <a:gd name="T34" fmla="*/ 4 w 10"/>
                  <a:gd name="T35" fmla="*/ 18 h 18"/>
                  <a:gd name="T36" fmla="*/ 6 w 10"/>
                  <a:gd name="T37" fmla="*/ 18 h 18"/>
                  <a:gd name="T38" fmla="*/ 8 w 10"/>
                  <a:gd name="T39" fmla="*/ 16 h 18"/>
                  <a:gd name="T40" fmla="*/ 10 w 10"/>
                  <a:gd name="T41" fmla="*/ 14 h 18"/>
                  <a:gd name="T42" fmla="*/ 10 w 10"/>
                  <a:gd name="T43" fmla="*/ 14 h 18"/>
                  <a:gd name="T44" fmla="*/ 10 w 10"/>
                  <a:gd name="T45" fmla="*/ 10 h 18"/>
                  <a:gd name="T46" fmla="*/ 10 w 10"/>
                  <a:gd name="T47" fmla="*/ 4 h 18"/>
                  <a:gd name="T48" fmla="*/ 10 w 10"/>
                  <a:gd name="T49" fmla="*/ 4 h 18"/>
                  <a:gd name="T50" fmla="*/ 8 w 10"/>
                  <a:gd name="T51" fmla="*/ 2 h 18"/>
                  <a:gd name="T52" fmla="*/ 4 w 10"/>
                  <a:gd name="T53" fmla="*/ 0 h 18"/>
                  <a:gd name="T54" fmla="*/ 2 w 10"/>
                  <a:gd name="T55" fmla="*/ 2 h 18"/>
                  <a:gd name="T56" fmla="*/ 2 w 10"/>
                  <a:gd name="T57" fmla="*/ 6 h 18"/>
                  <a:gd name="T58" fmla="*/ 2 w 10"/>
                  <a:gd name="T5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" h="18">
                    <a:moveTo>
                      <a:pt x="2" y="6"/>
                    </a:moveTo>
                    <a:lnTo>
                      <a:pt x="2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229FA76E-286B-47B1-8BEC-CCC4D2867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1460"/>
                <a:ext cx="10" cy="16"/>
              </a:xfrm>
              <a:custGeom>
                <a:avLst/>
                <a:gdLst>
                  <a:gd name="T0" fmla="*/ 0 w 10"/>
                  <a:gd name="T1" fmla="*/ 4 h 16"/>
                  <a:gd name="T2" fmla="*/ 0 w 10"/>
                  <a:gd name="T3" fmla="*/ 4 h 16"/>
                  <a:gd name="T4" fmla="*/ 0 w 10"/>
                  <a:gd name="T5" fmla="*/ 8 h 16"/>
                  <a:gd name="T6" fmla="*/ 0 w 10"/>
                  <a:gd name="T7" fmla="*/ 14 h 16"/>
                  <a:gd name="T8" fmla="*/ 0 w 10"/>
                  <a:gd name="T9" fmla="*/ 14 h 16"/>
                  <a:gd name="T10" fmla="*/ 2 w 10"/>
                  <a:gd name="T11" fmla="*/ 16 h 16"/>
                  <a:gd name="T12" fmla="*/ 6 w 10"/>
                  <a:gd name="T13" fmla="*/ 16 h 16"/>
                  <a:gd name="T14" fmla="*/ 8 w 10"/>
                  <a:gd name="T15" fmla="*/ 14 h 16"/>
                  <a:gd name="T16" fmla="*/ 8 w 10"/>
                  <a:gd name="T17" fmla="*/ 10 h 16"/>
                  <a:gd name="T18" fmla="*/ 8 w 10"/>
                  <a:gd name="T19" fmla="*/ 10 h 16"/>
                  <a:gd name="T20" fmla="*/ 10 w 10"/>
                  <a:gd name="T21" fmla="*/ 6 h 16"/>
                  <a:gd name="T22" fmla="*/ 10 w 10"/>
                  <a:gd name="T23" fmla="*/ 6 h 16"/>
                  <a:gd name="T24" fmla="*/ 10 w 10"/>
                  <a:gd name="T25" fmla="*/ 2 h 16"/>
                  <a:gd name="T26" fmla="*/ 6 w 10"/>
                  <a:gd name="T27" fmla="*/ 0 h 16"/>
                  <a:gd name="T28" fmla="*/ 4 w 10"/>
                  <a:gd name="T29" fmla="*/ 0 h 16"/>
                  <a:gd name="T30" fmla="*/ 0 w 10"/>
                  <a:gd name="T31" fmla="*/ 4 h 16"/>
                  <a:gd name="T32" fmla="*/ 0 w 10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A4BC8391-379E-4357-8215-6D6A95AB4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827"/>
                <a:ext cx="107" cy="146"/>
              </a:xfrm>
              <a:custGeom>
                <a:avLst/>
                <a:gdLst>
                  <a:gd name="T0" fmla="*/ 10 w 107"/>
                  <a:gd name="T1" fmla="*/ 144 h 146"/>
                  <a:gd name="T2" fmla="*/ 10 w 107"/>
                  <a:gd name="T3" fmla="*/ 144 h 146"/>
                  <a:gd name="T4" fmla="*/ 16 w 107"/>
                  <a:gd name="T5" fmla="*/ 124 h 146"/>
                  <a:gd name="T6" fmla="*/ 26 w 107"/>
                  <a:gd name="T7" fmla="*/ 104 h 146"/>
                  <a:gd name="T8" fmla="*/ 36 w 107"/>
                  <a:gd name="T9" fmla="*/ 86 h 146"/>
                  <a:gd name="T10" fmla="*/ 48 w 107"/>
                  <a:gd name="T11" fmla="*/ 70 h 146"/>
                  <a:gd name="T12" fmla="*/ 62 w 107"/>
                  <a:gd name="T13" fmla="*/ 54 h 146"/>
                  <a:gd name="T14" fmla="*/ 75 w 107"/>
                  <a:gd name="T15" fmla="*/ 38 h 146"/>
                  <a:gd name="T16" fmla="*/ 107 w 107"/>
                  <a:gd name="T17" fmla="*/ 8 h 146"/>
                  <a:gd name="T18" fmla="*/ 107 w 107"/>
                  <a:gd name="T19" fmla="*/ 8 h 146"/>
                  <a:gd name="T20" fmla="*/ 107 w 107"/>
                  <a:gd name="T21" fmla="*/ 6 h 146"/>
                  <a:gd name="T22" fmla="*/ 107 w 107"/>
                  <a:gd name="T23" fmla="*/ 2 h 146"/>
                  <a:gd name="T24" fmla="*/ 103 w 107"/>
                  <a:gd name="T25" fmla="*/ 0 h 146"/>
                  <a:gd name="T26" fmla="*/ 99 w 107"/>
                  <a:gd name="T27" fmla="*/ 2 h 146"/>
                  <a:gd name="T28" fmla="*/ 99 w 107"/>
                  <a:gd name="T29" fmla="*/ 2 h 146"/>
                  <a:gd name="T30" fmla="*/ 69 w 107"/>
                  <a:gd name="T31" fmla="*/ 32 h 146"/>
                  <a:gd name="T32" fmla="*/ 54 w 107"/>
                  <a:gd name="T33" fmla="*/ 48 h 146"/>
                  <a:gd name="T34" fmla="*/ 40 w 107"/>
                  <a:gd name="T35" fmla="*/ 64 h 146"/>
                  <a:gd name="T36" fmla="*/ 28 w 107"/>
                  <a:gd name="T37" fmla="*/ 82 h 146"/>
                  <a:gd name="T38" fmla="*/ 16 w 107"/>
                  <a:gd name="T39" fmla="*/ 100 h 146"/>
                  <a:gd name="T40" fmla="*/ 8 w 107"/>
                  <a:gd name="T41" fmla="*/ 120 h 146"/>
                  <a:gd name="T42" fmla="*/ 0 w 107"/>
                  <a:gd name="T43" fmla="*/ 140 h 146"/>
                  <a:gd name="T44" fmla="*/ 0 w 107"/>
                  <a:gd name="T45" fmla="*/ 140 h 146"/>
                  <a:gd name="T46" fmla="*/ 0 w 107"/>
                  <a:gd name="T47" fmla="*/ 144 h 146"/>
                  <a:gd name="T48" fmla="*/ 4 w 107"/>
                  <a:gd name="T49" fmla="*/ 146 h 146"/>
                  <a:gd name="T50" fmla="*/ 6 w 107"/>
                  <a:gd name="T51" fmla="*/ 146 h 146"/>
                  <a:gd name="T52" fmla="*/ 10 w 107"/>
                  <a:gd name="T53" fmla="*/ 144 h 146"/>
                  <a:gd name="T54" fmla="*/ 10 w 107"/>
                  <a:gd name="T55" fmla="*/ 1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46">
                    <a:moveTo>
                      <a:pt x="10" y="144"/>
                    </a:moveTo>
                    <a:lnTo>
                      <a:pt x="10" y="144"/>
                    </a:lnTo>
                    <a:lnTo>
                      <a:pt x="16" y="124"/>
                    </a:lnTo>
                    <a:lnTo>
                      <a:pt x="26" y="104"/>
                    </a:lnTo>
                    <a:lnTo>
                      <a:pt x="36" y="86"/>
                    </a:lnTo>
                    <a:lnTo>
                      <a:pt x="48" y="70"/>
                    </a:lnTo>
                    <a:lnTo>
                      <a:pt x="62" y="54"/>
                    </a:lnTo>
                    <a:lnTo>
                      <a:pt x="75" y="38"/>
                    </a:lnTo>
                    <a:lnTo>
                      <a:pt x="107" y="8"/>
                    </a:lnTo>
                    <a:lnTo>
                      <a:pt x="107" y="8"/>
                    </a:lnTo>
                    <a:lnTo>
                      <a:pt x="107" y="6"/>
                    </a:lnTo>
                    <a:lnTo>
                      <a:pt x="107" y="2"/>
                    </a:lnTo>
                    <a:lnTo>
                      <a:pt x="103" y="0"/>
                    </a:lnTo>
                    <a:lnTo>
                      <a:pt x="99" y="2"/>
                    </a:lnTo>
                    <a:lnTo>
                      <a:pt x="99" y="2"/>
                    </a:lnTo>
                    <a:lnTo>
                      <a:pt x="69" y="32"/>
                    </a:lnTo>
                    <a:lnTo>
                      <a:pt x="54" y="48"/>
                    </a:lnTo>
                    <a:lnTo>
                      <a:pt x="40" y="64"/>
                    </a:lnTo>
                    <a:lnTo>
                      <a:pt x="28" y="82"/>
                    </a:lnTo>
                    <a:lnTo>
                      <a:pt x="16" y="100"/>
                    </a:lnTo>
                    <a:lnTo>
                      <a:pt x="8" y="12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4"/>
                    </a:lnTo>
                    <a:lnTo>
                      <a:pt x="4" y="146"/>
                    </a:lnTo>
                    <a:lnTo>
                      <a:pt x="6" y="146"/>
                    </a:lnTo>
                    <a:lnTo>
                      <a:pt x="10" y="144"/>
                    </a:lnTo>
                    <a:lnTo>
                      <a:pt x="10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5201CC22-5991-4161-AD06-C602D2882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809"/>
                <a:ext cx="14" cy="24"/>
              </a:xfrm>
              <a:custGeom>
                <a:avLst/>
                <a:gdLst>
                  <a:gd name="T0" fmla="*/ 0 w 14"/>
                  <a:gd name="T1" fmla="*/ 4 h 24"/>
                  <a:gd name="T2" fmla="*/ 0 w 14"/>
                  <a:gd name="T3" fmla="*/ 4 h 24"/>
                  <a:gd name="T4" fmla="*/ 2 w 14"/>
                  <a:gd name="T5" fmla="*/ 14 h 24"/>
                  <a:gd name="T6" fmla="*/ 6 w 14"/>
                  <a:gd name="T7" fmla="*/ 24 h 24"/>
                  <a:gd name="T8" fmla="*/ 6 w 14"/>
                  <a:gd name="T9" fmla="*/ 24 h 24"/>
                  <a:gd name="T10" fmla="*/ 10 w 14"/>
                  <a:gd name="T11" fmla="*/ 24 h 24"/>
                  <a:gd name="T12" fmla="*/ 12 w 14"/>
                  <a:gd name="T13" fmla="*/ 24 h 24"/>
                  <a:gd name="T14" fmla="*/ 14 w 14"/>
                  <a:gd name="T15" fmla="*/ 20 h 24"/>
                  <a:gd name="T16" fmla="*/ 14 w 14"/>
                  <a:gd name="T17" fmla="*/ 16 h 24"/>
                  <a:gd name="T18" fmla="*/ 14 w 14"/>
                  <a:gd name="T19" fmla="*/ 16 h 24"/>
                  <a:gd name="T20" fmla="*/ 10 w 14"/>
                  <a:gd name="T21" fmla="*/ 12 h 24"/>
                  <a:gd name="T22" fmla="*/ 8 w 14"/>
                  <a:gd name="T23" fmla="*/ 4 h 24"/>
                  <a:gd name="T24" fmla="*/ 8 w 14"/>
                  <a:gd name="T25" fmla="*/ 4 h 24"/>
                  <a:gd name="T26" fmla="*/ 6 w 14"/>
                  <a:gd name="T27" fmla="*/ 2 h 24"/>
                  <a:gd name="T28" fmla="*/ 4 w 14"/>
                  <a:gd name="T29" fmla="*/ 0 h 24"/>
                  <a:gd name="T30" fmla="*/ 0 w 14"/>
                  <a:gd name="T31" fmla="*/ 2 h 24"/>
                  <a:gd name="T32" fmla="*/ 0 w 14"/>
                  <a:gd name="T33" fmla="*/ 4 h 24"/>
                  <a:gd name="T34" fmla="*/ 0 w 14"/>
                  <a:gd name="T35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24">
                    <a:moveTo>
                      <a:pt x="0" y="4"/>
                    </a:moveTo>
                    <a:lnTo>
                      <a:pt x="0" y="4"/>
                    </a:lnTo>
                    <a:lnTo>
                      <a:pt x="2" y="1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0" y="1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308C2FEE-8ED9-41FA-A583-95CE9179B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" y="801"/>
                <a:ext cx="10" cy="14"/>
              </a:xfrm>
              <a:custGeom>
                <a:avLst/>
                <a:gdLst>
                  <a:gd name="T0" fmla="*/ 8 w 10"/>
                  <a:gd name="T1" fmla="*/ 4 h 14"/>
                  <a:gd name="T2" fmla="*/ 8 w 10"/>
                  <a:gd name="T3" fmla="*/ 4 h 14"/>
                  <a:gd name="T4" fmla="*/ 8 w 10"/>
                  <a:gd name="T5" fmla="*/ 4 h 14"/>
                  <a:gd name="T6" fmla="*/ 8 w 10"/>
                  <a:gd name="T7" fmla="*/ 4 h 14"/>
                  <a:gd name="T8" fmla="*/ 0 w 10"/>
                  <a:gd name="T9" fmla="*/ 6 h 14"/>
                  <a:gd name="T10" fmla="*/ 0 w 10"/>
                  <a:gd name="T11" fmla="*/ 6 h 14"/>
                  <a:gd name="T12" fmla="*/ 0 w 10"/>
                  <a:gd name="T13" fmla="*/ 8 h 14"/>
                  <a:gd name="T14" fmla="*/ 0 w 10"/>
                  <a:gd name="T15" fmla="*/ 8 h 14"/>
                  <a:gd name="T16" fmla="*/ 0 w 10"/>
                  <a:gd name="T17" fmla="*/ 10 h 14"/>
                  <a:gd name="T18" fmla="*/ 0 w 10"/>
                  <a:gd name="T19" fmla="*/ 10 h 14"/>
                  <a:gd name="T20" fmla="*/ 0 w 10"/>
                  <a:gd name="T21" fmla="*/ 10 h 14"/>
                  <a:gd name="T22" fmla="*/ 0 w 10"/>
                  <a:gd name="T23" fmla="*/ 8 h 14"/>
                  <a:gd name="T24" fmla="*/ 0 w 10"/>
                  <a:gd name="T25" fmla="*/ 8 h 14"/>
                  <a:gd name="T26" fmla="*/ 8 w 10"/>
                  <a:gd name="T27" fmla="*/ 6 h 14"/>
                  <a:gd name="T28" fmla="*/ 8 w 10"/>
                  <a:gd name="T29" fmla="*/ 6 h 14"/>
                  <a:gd name="T30" fmla="*/ 8 w 10"/>
                  <a:gd name="T31" fmla="*/ 8 h 14"/>
                  <a:gd name="T32" fmla="*/ 8 w 10"/>
                  <a:gd name="T33" fmla="*/ 6 h 14"/>
                  <a:gd name="T34" fmla="*/ 8 w 10"/>
                  <a:gd name="T35" fmla="*/ 6 h 14"/>
                  <a:gd name="T36" fmla="*/ 6 w 10"/>
                  <a:gd name="T37" fmla="*/ 4 h 14"/>
                  <a:gd name="T38" fmla="*/ 2 w 10"/>
                  <a:gd name="T39" fmla="*/ 4 h 14"/>
                  <a:gd name="T40" fmla="*/ 0 w 10"/>
                  <a:gd name="T41" fmla="*/ 8 h 14"/>
                  <a:gd name="T42" fmla="*/ 0 w 10"/>
                  <a:gd name="T43" fmla="*/ 12 h 14"/>
                  <a:gd name="T44" fmla="*/ 0 w 10"/>
                  <a:gd name="T45" fmla="*/ 12 h 14"/>
                  <a:gd name="T46" fmla="*/ 2 w 10"/>
                  <a:gd name="T47" fmla="*/ 14 h 14"/>
                  <a:gd name="T48" fmla="*/ 2 w 10"/>
                  <a:gd name="T49" fmla="*/ 14 h 14"/>
                  <a:gd name="T50" fmla="*/ 6 w 10"/>
                  <a:gd name="T51" fmla="*/ 14 h 14"/>
                  <a:gd name="T52" fmla="*/ 8 w 10"/>
                  <a:gd name="T53" fmla="*/ 12 h 14"/>
                  <a:gd name="T54" fmla="*/ 8 w 10"/>
                  <a:gd name="T55" fmla="*/ 12 h 14"/>
                  <a:gd name="T56" fmla="*/ 10 w 10"/>
                  <a:gd name="T57" fmla="*/ 8 h 14"/>
                  <a:gd name="T58" fmla="*/ 8 w 10"/>
                  <a:gd name="T59" fmla="*/ 4 h 14"/>
                  <a:gd name="T60" fmla="*/ 8 w 10"/>
                  <a:gd name="T61" fmla="*/ 4 h 14"/>
                  <a:gd name="T62" fmla="*/ 6 w 10"/>
                  <a:gd name="T63" fmla="*/ 0 h 14"/>
                  <a:gd name="T64" fmla="*/ 2 w 10"/>
                  <a:gd name="T65" fmla="*/ 0 h 14"/>
                  <a:gd name="T66" fmla="*/ 0 w 10"/>
                  <a:gd name="T67" fmla="*/ 2 h 14"/>
                  <a:gd name="T68" fmla="*/ 0 w 10"/>
                  <a:gd name="T69" fmla="*/ 6 h 14"/>
                  <a:gd name="T70" fmla="*/ 0 w 10"/>
                  <a:gd name="T71" fmla="*/ 6 h 14"/>
                  <a:gd name="T72" fmla="*/ 0 w 10"/>
                  <a:gd name="T73" fmla="*/ 6 h 14"/>
                  <a:gd name="T74" fmla="*/ 0 w 10"/>
                  <a:gd name="T75" fmla="*/ 6 h 14"/>
                  <a:gd name="T76" fmla="*/ 2 w 10"/>
                  <a:gd name="T77" fmla="*/ 8 h 14"/>
                  <a:gd name="T78" fmla="*/ 4 w 10"/>
                  <a:gd name="T79" fmla="*/ 10 h 14"/>
                  <a:gd name="T80" fmla="*/ 8 w 10"/>
                  <a:gd name="T81" fmla="*/ 8 h 14"/>
                  <a:gd name="T82" fmla="*/ 8 w 10"/>
                  <a:gd name="T83" fmla="*/ 4 h 14"/>
                  <a:gd name="T84" fmla="*/ 8 w 10"/>
                  <a:gd name="T8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4"/>
                    </a:move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BC46BA5-3BE3-49B7-AD07-05B7F93A5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" y="791"/>
                <a:ext cx="10" cy="10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0 w 10"/>
                  <a:gd name="T5" fmla="*/ 4 h 10"/>
                  <a:gd name="T6" fmla="*/ 0 w 10"/>
                  <a:gd name="T7" fmla="*/ 4 h 10"/>
                  <a:gd name="T8" fmla="*/ 4 w 10"/>
                  <a:gd name="T9" fmla="*/ 0 h 10"/>
                  <a:gd name="T10" fmla="*/ 4 w 10"/>
                  <a:gd name="T11" fmla="*/ 0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8 h 10"/>
                  <a:gd name="T22" fmla="*/ 2 w 10"/>
                  <a:gd name="T23" fmla="*/ 10 h 10"/>
                  <a:gd name="T24" fmla="*/ 2 w 10"/>
                  <a:gd name="T25" fmla="*/ 10 h 10"/>
                  <a:gd name="T26" fmla="*/ 6 w 10"/>
                  <a:gd name="T27" fmla="*/ 10 h 10"/>
                  <a:gd name="T28" fmla="*/ 10 w 10"/>
                  <a:gd name="T29" fmla="*/ 8 h 10"/>
                  <a:gd name="T30" fmla="*/ 10 w 10"/>
                  <a:gd name="T31" fmla="*/ 4 h 10"/>
                  <a:gd name="T32" fmla="*/ 8 w 10"/>
                  <a:gd name="T33" fmla="*/ 2 h 10"/>
                  <a:gd name="T34" fmla="*/ 8 w 10"/>
                  <a:gd name="T35" fmla="*/ 2 h 10"/>
                  <a:gd name="T36" fmla="*/ 6 w 10"/>
                  <a:gd name="T37" fmla="*/ 0 h 10"/>
                  <a:gd name="T38" fmla="*/ 2 w 10"/>
                  <a:gd name="T39" fmla="*/ 0 h 10"/>
                  <a:gd name="T40" fmla="*/ 0 w 10"/>
                  <a:gd name="T41" fmla="*/ 2 h 10"/>
                  <a:gd name="T42" fmla="*/ 0 w 10"/>
                  <a:gd name="T43" fmla="*/ 6 h 10"/>
                  <a:gd name="T44" fmla="*/ 0 w 10"/>
                  <a:gd name="T4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9DB19DC-808B-416C-8AD2-6773B092B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" y="725"/>
                <a:ext cx="276" cy="50"/>
              </a:xfrm>
              <a:custGeom>
                <a:avLst/>
                <a:gdLst>
                  <a:gd name="T0" fmla="*/ 274 w 276"/>
                  <a:gd name="T1" fmla="*/ 42 h 50"/>
                  <a:gd name="T2" fmla="*/ 274 w 276"/>
                  <a:gd name="T3" fmla="*/ 42 h 50"/>
                  <a:gd name="T4" fmla="*/ 242 w 276"/>
                  <a:gd name="T5" fmla="*/ 28 h 50"/>
                  <a:gd name="T6" fmla="*/ 210 w 276"/>
                  <a:gd name="T7" fmla="*/ 16 h 50"/>
                  <a:gd name="T8" fmla="*/ 176 w 276"/>
                  <a:gd name="T9" fmla="*/ 10 h 50"/>
                  <a:gd name="T10" fmla="*/ 142 w 276"/>
                  <a:gd name="T11" fmla="*/ 4 h 50"/>
                  <a:gd name="T12" fmla="*/ 108 w 276"/>
                  <a:gd name="T13" fmla="*/ 2 h 50"/>
                  <a:gd name="T14" fmla="*/ 74 w 276"/>
                  <a:gd name="T15" fmla="*/ 0 h 50"/>
                  <a:gd name="T16" fmla="*/ 6 w 276"/>
                  <a:gd name="T17" fmla="*/ 4 h 50"/>
                  <a:gd name="T18" fmla="*/ 6 w 276"/>
                  <a:gd name="T19" fmla="*/ 4 h 50"/>
                  <a:gd name="T20" fmla="*/ 2 w 276"/>
                  <a:gd name="T21" fmla="*/ 6 h 50"/>
                  <a:gd name="T22" fmla="*/ 0 w 276"/>
                  <a:gd name="T23" fmla="*/ 8 h 50"/>
                  <a:gd name="T24" fmla="*/ 2 w 276"/>
                  <a:gd name="T25" fmla="*/ 12 h 50"/>
                  <a:gd name="T26" fmla="*/ 6 w 276"/>
                  <a:gd name="T27" fmla="*/ 12 h 50"/>
                  <a:gd name="T28" fmla="*/ 6 w 276"/>
                  <a:gd name="T29" fmla="*/ 12 h 50"/>
                  <a:gd name="T30" fmla="*/ 72 w 276"/>
                  <a:gd name="T31" fmla="*/ 10 h 50"/>
                  <a:gd name="T32" fmla="*/ 106 w 276"/>
                  <a:gd name="T33" fmla="*/ 10 h 50"/>
                  <a:gd name="T34" fmla="*/ 140 w 276"/>
                  <a:gd name="T35" fmla="*/ 14 h 50"/>
                  <a:gd name="T36" fmla="*/ 172 w 276"/>
                  <a:gd name="T37" fmla="*/ 18 h 50"/>
                  <a:gd name="T38" fmla="*/ 206 w 276"/>
                  <a:gd name="T39" fmla="*/ 26 h 50"/>
                  <a:gd name="T40" fmla="*/ 238 w 276"/>
                  <a:gd name="T41" fmla="*/ 36 h 50"/>
                  <a:gd name="T42" fmla="*/ 268 w 276"/>
                  <a:gd name="T43" fmla="*/ 50 h 50"/>
                  <a:gd name="T44" fmla="*/ 268 w 276"/>
                  <a:gd name="T45" fmla="*/ 50 h 50"/>
                  <a:gd name="T46" fmla="*/ 272 w 276"/>
                  <a:gd name="T47" fmla="*/ 50 h 50"/>
                  <a:gd name="T48" fmla="*/ 274 w 276"/>
                  <a:gd name="T49" fmla="*/ 48 h 50"/>
                  <a:gd name="T50" fmla="*/ 276 w 276"/>
                  <a:gd name="T51" fmla="*/ 44 h 50"/>
                  <a:gd name="T52" fmla="*/ 274 w 276"/>
                  <a:gd name="T53" fmla="*/ 42 h 50"/>
                  <a:gd name="T54" fmla="*/ 274 w 276"/>
                  <a:gd name="T55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6" h="50">
                    <a:moveTo>
                      <a:pt x="274" y="42"/>
                    </a:moveTo>
                    <a:lnTo>
                      <a:pt x="274" y="42"/>
                    </a:lnTo>
                    <a:lnTo>
                      <a:pt x="242" y="28"/>
                    </a:lnTo>
                    <a:lnTo>
                      <a:pt x="210" y="16"/>
                    </a:lnTo>
                    <a:lnTo>
                      <a:pt x="176" y="10"/>
                    </a:lnTo>
                    <a:lnTo>
                      <a:pt x="142" y="4"/>
                    </a:lnTo>
                    <a:lnTo>
                      <a:pt x="108" y="2"/>
                    </a:lnTo>
                    <a:lnTo>
                      <a:pt x="74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2" y="10"/>
                    </a:lnTo>
                    <a:lnTo>
                      <a:pt x="106" y="10"/>
                    </a:lnTo>
                    <a:lnTo>
                      <a:pt x="140" y="14"/>
                    </a:lnTo>
                    <a:lnTo>
                      <a:pt x="172" y="18"/>
                    </a:lnTo>
                    <a:lnTo>
                      <a:pt x="206" y="26"/>
                    </a:lnTo>
                    <a:lnTo>
                      <a:pt x="238" y="36"/>
                    </a:lnTo>
                    <a:lnTo>
                      <a:pt x="268" y="50"/>
                    </a:lnTo>
                    <a:lnTo>
                      <a:pt x="268" y="50"/>
                    </a:lnTo>
                    <a:lnTo>
                      <a:pt x="272" y="50"/>
                    </a:lnTo>
                    <a:lnTo>
                      <a:pt x="274" y="48"/>
                    </a:lnTo>
                    <a:lnTo>
                      <a:pt x="276" y="44"/>
                    </a:lnTo>
                    <a:lnTo>
                      <a:pt x="274" y="42"/>
                    </a:lnTo>
                    <a:lnTo>
                      <a:pt x="274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D4ED1F7E-A772-4E6E-AAE7-2AEF4975D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729"/>
                <a:ext cx="10" cy="14"/>
              </a:xfrm>
              <a:custGeom>
                <a:avLst/>
                <a:gdLst>
                  <a:gd name="T0" fmla="*/ 0 w 10"/>
                  <a:gd name="T1" fmla="*/ 4 h 14"/>
                  <a:gd name="T2" fmla="*/ 0 w 10"/>
                  <a:gd name="T3" fmla="*/ 4 h 14"/>
                  <a:gd name="T4" fmla="*/ 0 w 10"/>
                  <a:gd name="T5" fmla="*/ 6 h 14"/>
                  <a:gd name="T6" fmla="*/ 2 w 10"/>
                  <a:gd name="T7" fmla="*/ 6 h 14"/>
                  <a:gd name="T8" fmla="*/ 2 w 10"/>
                  <a:gd name="T9" fmla="*/ 6 h 14"/>
                  <a:gd name="T10" fmla="*/ 4 w 10"/>
                  <a:gd name="T11" fmla="*/ 4 h 14"/>
                  <a:gd name="T12" fmla="*/ 4 w 10"/>
                  <a:gd name="T13" fmla="*/ 4 h 14"/>
                  <a:gd name="T14" fmla="*/ 4 w 10"/>
                  <a:gd name="T15" fmla="*/ 4 h 14"/>
                  <a:gd name="T16" fmla="*/ 4 w 10"/>
                  <a:gd name="T17" fmla="*/ 4 h 14"/>
                  <a:gd name="T18" fmla="*/ 0 w 10"/>
                  <a:gd name="T19" fmla="*/ 6 h 14"/>
                  <a:gd name="T20" fmla="*/ 0 w 10"/>
                  <a:gd name="T21" fmla="*/ 10 h 14"/>
                  <a:gd name="T22" fmla="*/ 0 w 10"/>
                  <a:gd name="T23" fmla="*/ 12 h 14"/>
                  <a:gd name="T24" fmla="*/ 4 w 10"/>
                  <a:gd name="T25" fmla="*/ 14 h 14"/>
                  <a:gd name="T26" fmla="*/ 4 w 10"/>
                  <a:gd name="T27" fmla="*/ 14 h 14"/>
                  <a:gd name="T28" fmla="*/ 6 w 10"/>
                  <a:gd name="T29" fmla="*/ 14 h 14"/>
                  <a:gd name="T30" fmla="*/ 8 w 10"/>
                  <a:gd name="T31" fmla="*/ 10 h 14"/>
                  <a:gd name="T32" fmla="*/ 10 w 10"/>
                  <a:gd name="T33" fmla="*/ 4 h 14"/>
                  <a:gd name="T34" fmla="*/ 10 w 10"/>
                  <a:gd name="T35" fmla="*/ 4 h 14"/>
                  <a:gd name="T36" fmla="*/ 8 w 10"/>
                  <a:gd name="T37" fmla="*/ 2 h 14"/>
                  <a:gd name="T38" fmla="*/ 6 w 10"/>
                  <a:gd name="T39" fmla="*/ 0 h 14"/>
                  <a:gd name="T40" fmla="*/ 2 w 10"/>
                  <a:gd name="T41" fmla="*/ 2 h 14"/>
                  <a:gd name="T42" fmla="*/ 0 w 10"/>
                  <a:gd name="T43" fmla="*/ 4 h 14"/>
                  <a:gd name="T44" fmla="*/ 0 w 10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C47191E4-F4CF-4BF9-BD94-28DB1890D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729"/>
                <a:ext cx="12" cy="12"/>
              </a:xfrm>
              <a:custGeom>
                <a:avLst/>
                <a:gdLst>
                  <a:gd name="T0" fmla="*/ 2 w 12"/>
                  <a:gd name="T1" fmla="*/ 2 h 12"/>
                  <a:gd name="T2" fmla="*/ 2 w 12"/>
                  <a:gd name="T3" fmla="*/ 2 h 12"/>
                  <a:gd name="T4" fmla="*/ 2 w 12"/>
                  <a:gd name="T5" fmla="*/ 4 h 12"/>
                  <a:gd name="T6" fmla="*/ 2 w 12"/>
                  <a:gd name="T7" fmla="*/ 4 h 12"/>
                  <a:gd name="T8" fmla="*/ 6 w 12"/>
                  <a:gd name="T9" fmla="*/ 2 h 12"/>
                  <a:gd name="T10" fmla="*/ 6 w 12"/>
                  <a:gd name="T11" fmla="*/ 2 h 12"/>
                  <a:gd name="T12" fmla="*/ 4 w 12"/>
                  <a:gd name="T13" fmla="*/ 2 h 12"/>
                  <a:gd name="T14" fmla="*/ 4 w 12"/>
                  <a:gd name="T15" fmla="*/ 2 h 12"/>
                  <a:gd name="T16" fmla="*/ 8 w 12"/>
                  <a:gd name="T17" fmla="*/ 4 h 12"/>
                  <a:gd name="T18" fmla="*/ 8 w 12"/>
                  <a:gd name="T19" fmla="*/ 4 h 12"/>
                  <a:gd name="T20" fmla="*/ 10 w 12"/>
                  <a:gd name="T21" fmla="*/ 6 h 12"/>
                  <a:gd name="T22" fmla="*/ 10 w 12"/>
                  <a:gd name="T23" fmla="*/ 6 h 12"/>
                  <a:gd name="T24" fmla="*/ 8 w 12"/>
                  <a:gd name="T25" fmla="*/ 2 h 12"/>
                  <a:gd name="T26" fmla="*/ 4 w 12"/>
                  <a:gd name="T27" fmla="*/ 2 h 12"/>
                  <a:gd name="T28" fmla="*/ 2 w 12"/>
                  <a:gd name="T29" fmla="*/ 2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10 h 12"/>
                  <a:gd name="T36" fmla="*/ 0 w 12"/>
                  <a:gd name="T37" fmla="*/ 10 h 12"/>
                  <a:gd name="T38" fmla="*/ 2 w 12"/>
                  <a:gd name="T39" fmla="*/ 10 h 12"/>
                  <a:gd name="T40" fmla="*/ 4 w 12"/>
                  <a:gd name="T41" fmla="*/ 12 h 12"/>
                  <a:gd name="T42" fmla="*/ 4 w 12"/>
                  <a:gd name="T43" fmla="*/ 12 h 12"/>
                  <a:gd name="T44" fmla="*/ 8 w 12"/>
                  <a:gd name="T45" fmla="*/ 10 h 12"/>
                  <a:gd name="T46" fmla="*/ 10 w 12"/>
                  <a:gd name="T47" fmla="*/ 8 h 12"/>
                  <a:gd name="T48" fmla="*/ 10 w 12"/>
                  <a:gd name="T49" fmla="*/ 8 h 12"/>
                  <a:gd name="T50" fmla="*/ 12 w 12"/>
                  <a:gd name="T51" fmla="*/ 4 h 12"/>
                  <a:gd name="T52" fmla="*/ 10 w 12"/>
                  <a:gd name="T53" fmla="*/ 2 h 12"/>
                  <a:gd name="T54" fmla="*/ 6 w 12"/>
                  <a:gd name="T55" fmla="*/ 0 h 12"/>
                  <a:gd name="T56" fmla="*/ 2 w 12"/>
                  <a:gd name="T57" fmla="*/ 2 h 12"/>
                  <a:gd name="T58" fmla="*/ 2 w 12"/>
                  <a:gd name="T5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2">
                    <a:moveTo>
                      <a:pt x="2" y="2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35790E69-0EF7-4CBF-BDAD-4E94335AE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" y="721"/>
                <a:ext cx="10" cy="12"/>
              </a:xfrm>
              <a:custGeom>
                <a:avLst/>
                <a:gdLst>
                  <a:gd name="T0" fmla="*/ 0 w 10"/>
                  <a:gd name="T1" fmla="*/ 4 h 12"/>
                  <a:gd name="T2" fmla="*/ 0 w 10"/>
                  <a:gd name="T3" fmla="*/ 4 h 12"/>
                  <a:gd name="T4" fmla="*/ 0 w 10"/>
                  <a:gd name="T5" fmla="*/ 6 h 12"/>
                  <a:gd name="T6" fmla="*/ 0 w 10"/>
                  <a:gd name="T7" fmla="*/ 6 h 12"/>
                  <a:gd name="T8" fmla="*/ 8 w 10"/>
                  <a:gd name="T9" fmla="*/ 8 h 12"/>
                  <a:gd name="T10" fmla="*/ 8 w 10"/>
                  <a:gd name="T11" fmla="*/ 8 h 12"/>
                  <a:gd name="T12" fmla="*/ 8 w 10"/>
                  <a:gd name="T13" fmla="*/ 8 h 12"/>
                  <a:gd name="T14" fmla="*/ 8 w 10"/>
                  <a:gd name="T15" fmla="*/ 8 h 12"/>
                  <a:gd name="T16" fmla="*/ 8 w 10"/>
                  <a:gd name="T17" fmla="*/ 4 h 12"/>
                  <a:gd name="T18" fmla="*/ 6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0 w 10"/>
                  <a:gd name="T25" fmla="*/ 6 h 12"/>
                  <a:gd name="T26" fmla="*/ 0 w 10"/>
                  <a:gd name="T27" fmla="*/ 6 h 12"/>
                  <a:gd name="T28" fmla="*/ 0 w 10"/>
                  <a:gd name="T29" fmla="*/ 6 h 12"/>
                  <a:gd name="T30" fmla="*/ 0 w 10"/>
                  <a:gd name="T31" fmla="*/ 10 h 12"/>
                  <a:gd name="T32" fmla="*/ 2 w 10"/>
                  <a:gd name="T33" fmla="*/ 12 h 12"/>
                  <a:gd name="T34" fmla="*/ 6 w 10"/>
                  <a:gd name="T35" fmla="*/ 12 h 12"/>
                  <a:gd name="T36" fmla="*/ 8 w 10"/>
                  <a:gd name="T37" fmla="*/ 8 h 12"/>
                  <a:gd name="T38" fmla="*/ 8 w 10"/>
                  <a:gd name="T39" fmla="*/ 8 h 12"/>
                  <a:gd name="T40" fmla="*/ 10 w 10"/>
                  <a:gd name="T41" fmla="*/ 6 h 12"/>
                  <a:gd name="T42" fmla="*/ 10 w 10"/>
                  <a:gd name="T43" fmla="*/ 6 h 12"/>
                  <a:gd name="T44" fmla="*/ 10 w 10"/>
                  <a:gd name="T45" fmla="*/ 2 h 12"/>
                  <a:gd name="T46" fmla="*/ 6 w 10"/>
                  <a:gd name="T47" fmla="*/ 0 h 12"/>
                  <a:gd name="T48" fmla="*/ 4 w 10"/>
                  <a:gd name="T49" fmla="*/ 0 h 12"/>
                  <a:gd name="T50" fmla="*/ 0 w 10"/>
                  <a:gd name="T51" fmla="*/ 4 h 12"/>
                  <a:gd name="T52" fmla="*/ 0 w 10"/>
                  <a:gd name="T5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" h="12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44653A00-9391-4C57-A1C0-010BC583D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434"/>
                <a:ext cx="8" cy="16"/>
              </a:xfrm>
              <a:custGeom>
                <a:avLst/>
                <a:gdLst>
                  <a:gd name="T0" fmla="*/ 0 w 8"/>
                  <a:gd name="T1" fmla="*/ 4 h 16"/>
                  <a:gd name="T2" fmla="*/ 0 w 8"/>
                  <a:gd name="T3" fmla="*/ 4 h 16"/>
                  <a:gd name="T4" fmla="*/ 0 w 8"/>
                  <a:gd name="T5" fmla="*/ 12 h 16"/>
                  <a:gd name="T6" fmla="*/ 0 w 8"/>
                  <a:gd name="T7" fmla="*/ 12 h 16"/>
                  <a:gd name="T8" fmla="*/ 2 w 8"/>
                  <a:gd name="T9" fmla="*/ 14 h 16"/>
                  <a:gd name="T10" fmla="*/ 4 w 8"/>
                  <a:gd name="T11" fmla="*/ 16 h 16"/>
                  <a:gd name="T12" fmla="*/ 8 w 8"/>
                  <a:gd name="T13" fmla="*/ 14 h 16"/>
                  <a:gd name="T14" fmla="*/ 8 w 8"/>
                  <a:gd name="T15" fmla="*/ 10 h 16"/>
                  <a:gd name="T16" fmla="*/ 8 w 8"/>
                  <a:gd name="T17" fmla="*/ 10 h 16"/>
                  <a:gd name="T18" fmla="*/ 8 w 8"/>
                  <a:gd name="T19" fmla="*/ 6 h 16"/>
                  <a:gd name="T20" fmla="*/ 8 w 8"/>
                  <a:gd name="T21" fmla="*/ 6 h 16"/>
                  <a:gd name="T22" fmla="*/ 8 w 8"/>
                  <a:gd name="T23" fmla="*/ 2 h 16"/>
                  <a:gd name="T24" fmla="*/ 4 w 8"/>
                  <a:gd name="T25" fmla="*/ 0 h 16"/>
                  <a:gd name="T26" fmla="*/ 2 w 8"/>
                  <a:gd name="T27" fmla="*/ 0 h 16"/>
                  <a:gd name="T28" fmla="*/ 0 w 8"/>
                  <a:gd name="T29" fmla="*/ 4 h 16"/>
                  <a:gd name="T30" fmla="*/ 0 w 8"/>
                  <a:gd name="T3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E7FEB6F8-0614-4C0A-B74F-50DA102D1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1086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97F805D0-4C0F-4932-9996-E9802FB2D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1152"/>
                <a:ext cx="8" cy="12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8 h 12"/>
                  <a:gd name="T4" fmla="*/ 0 w 8"/>
                  <a:gd name="T5" fmla="*/ 10 h 12"/>
                  <a:gd name="T6" fmla="*/ 0 w 8"/>
                  <a:gd name="T7" fmla="*/ 10 h 12"/>
                  <a:gd name="T8" fmla="*/ 4 w 8"/>
                  <a:gd name="T9" fmla="*/ 12 h 12"/>
                  <a:gd name="T10" fmla="*/ 6 w 8"/>
                  <a:gd name="T11" fmla="*/ 10 h 12"/>
                  <a:gd name="T12" fmla="*/ 8 w 8"/>
                  <a:gd name="T13" fmla="*/ 8 h 12"/>
                  <a:gd name="T14" fmla="*/ 8 w 8"/>
                  <a:gd name="T15" fmla="*/ 4 h 12"/>
                  <a:gd name="T16" fmla="*/ 8 w 8"/>
                  <a:gd name="T17" fmla="*/ 4 h 12"/>
                  <a:gd name="T18" fmla="*/ 8 w 8"/>
                  <a:gd name="T19" fmla="*/ 2 h 12"/>
                  <a:gd name="T20" fmla="*/ 8 w 8"/>
                  <a:gd name="T21" fmla="*/ 2 h 12"/>
                  <a:gd name="T22" fmla="*/ 4 w 8"/>
                  <a:gd name="T23" fmla="*/ 0 h 12"/>
                  <a:gd name="T24" fmla="*/ 2 w 8"/>
                  <a:gd name="T25" fmla="*/ 0 h 12"/>
                  <a:gd name="T26" fmla="*/ 0 w 8"/>
                  <a:gd name="T27" fmla="*/ 4 h 12"/>
                  <a:gd name="T28" fmla="*/ 0 w 8"/>
                  <a:gd name="T29" fmla="*/ 8 h 12"/>
                  <a:gd name="T30" fmla="*/ 0 w 8"/>
                  <a:gd name="T3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6E279528-FDBF-476B-BCBC-51C03F6B9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1122"/>
                <a:ext cx="10" cy="10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4 w 10"/>
                  <a:gd name="T11" fmla="*/ 0 h 10"/>
                  <a:gd name="T12" fmla="*/ 4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4 w 10"/>
                  <a:gd name="T21" fmla="*/ 10 h 10"/>
                  <a:gd name="T22" fmla="*/ 4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2404EEDE-6F9E-40E1-9D44-D7E2D069F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811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2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BF38838A-C7F0-40AA-A817-399329FD5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86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46CE32BB-D026-4221-88DB-573CF766E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819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A4C06C3-6EE5-4A90-8074-8397F3632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" y="99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A91C8F20-73F7-455F-99B1-91A1B1ABC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" y="1053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2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2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CA1D2D3B-2EB4-4727-812A-892B5B40F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1077"/>
                <a:ext cx="10" cy="9"/>
              </a:xfrm>
              <a:custGeom>
                <a:avLst/>
                <a:gdLst>
                  <a:gd name="T0" fmla="*/ 6 w 10"/>
                  <a:gd name="T1" fmla="*/ 0 h 9"/>
                  <a:gd name="T2" fmla="*/ 6 w 10"/>
                  <a:gd name="T3" fmla="*/ 0 h 9"/>
                  <a:gd name="T4" fmla="*/ 6 w 10"/>
                  <a:gd name="T5" fmla="*/ 0 h 9"/>
                  <a:gd name="T6" fmla="*/ 6 w 10"/>
                  <a:gd name="T7" fmla="*/ 0 h 9"/>
                  <a:gd name="T8" fmla="*/ 2 w 10"/>
                  <a:gd name="T9" fmla="*/ 0 h 9"/>
                  <a:gd name="T10" fmla="*/ 0 w 10"/>
                  <a:gd name="T11" fmla="*/ 3 h 9"/>
                  <a:gd name="T12" fmla="*/ 0 w 10"/>
                  <a:gd name="T13" fmla="*/ 5 h 9"/>
                  <a:gd name="T14" fmla="*/ 2 w 10"/>
                  <a:gd name="T15" fmla="*/ 9 h 9"/>
                  <a:gd name="T16" fmla="*/ 2 w 10"/>
                  <a:gd name="T17" fmla="*/ 9 h 9"/>
                  <a:gd name="T18" fmla="*/ 4 w 10"/>
                  <a:gd name="T19" fmla="*/ 9 h 9"/>
                  <a:gd name="T20" fmla="*/ 4 w 10"/>
                  <a:gd name="T21" fmla="*/ 9 h 9"/>
                  <a:gd name="T22" fmla="*/ 8 w 10"/>
                  <a:gd name="T23" fmla="*/ 9 h 9"/>
                  <a:gd name="T24" fmla="*/ 10 w 10"/>
                  <a:gd name="T25" fmla="*/ 5 h 9"/>
                  <a:gd name="T26" fmla="*/ 10 w 10"/>
                  <a:gd name="T27" fmla="*/ 3 h 9"/>
                  <a:gd name="T28" fmla="*/ 6 w 10"/>
                  <a:gd name="T29" fmla="*/ 0 h 9"/>
                  <a:gd name="T30" fmla="*/ 6 w 10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9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37">
                <a:extLst>
                  <a:ext uri="{FF2B5EF4-FFF2-40B4-BE49-F238E27FC236}">
                    <a16:creationId xmlns:a16="http://schemas.microsoft.com/office/drawing/2014/main" id="{F203E695-F8A6-4D02-A0A1-9660DF9CB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1402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4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38">
                <a:extLst>
                  <a:ext uri="{FF2B5EF4-FFF2-40B4-BE49-F238E27FC236}">
                    <a16:creationId xmlns:a16="http://schemas.microsoft.com/office/drawing/2014/main" id="{52E4CF81-28F2-4BFA-8554-76CB6713A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" y="1458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39">
                <a:extLst>
                  <a:ext uri="{FF2B5EF4-FFF2-40B4-BE49-F238E27FC236}">
                    <a16:creationId xmlns:a16="http://schemas.microsoft.com/office/drawing/2014/main" id="{8818167F-29DD-4379-A05D-C2319BAF2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" y="1402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2 w 8"/>
                  <a:gd name="T15" fmla="*/ 0 h 8"/>
                  <a:gd name="T16" fmla="*/ 0 w 8"/>
                  <a:gd name="T17" fmla="*/ 4 h 8"/>
                  <a:gd name="T18" fmla="*/ 2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E60792F5-8E4F-4666-B8B9-69D1C9118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424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6 w 8"/>
                  <a:gd name="T5" fmla="*/ 8 h 8"/>
                  <a:gd name="T6" fmla="*/ 8 w 8"/>
                  <a:gd name="T7" fmla="*/ 4 h 8"/>
                  <a:gd name="T8" fmla="*/ 6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0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E6B05AA6-690A-48AC-A3B6-9AB6E66FE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961"/>
                <a:ext cx="340" cy="621"/>
              </a:xfrm>
              <a:custGeom>
                <a:avLst/>
                <a:gdLst>
                  <a:gd name="T0" fmla="*/ 310 w 340"/>
                  <a:gd name="T1" fmla="*/ 10 h 621"/>
                  <a:gd name="T2" fmla="*/ 310 w 340"/>
                  <a:gd name="T3" fmla="*/ 10 h 621"/>
                  <a:gd name="T4" fmla="*/ 314 w 340"/>
                  <a:gd name="T5" fmla="*/ 56 h 621"/>
                  <a:gd name="T6" fmla="*/ 316 w 340"/>
                  <a:gd name="T7" fmla="*/ 100 h 621"/>
                  <a:gd name="T8" fmla="*/ 314 w 340"/>
                  <a:gd name="T9" fmla="*/ 143 h 621"/>
                  <a:gd name="T10" fmla="*/ 310 w 340"/>
                  <a:gd name="T11" fmla="*/ 187 h 621"/>
                  <a:gd name="T12" fmla="*/ 302 w 340"/>
                  <a:gd name="T13" fmla="*/ 231 h 621"/>
                  <a:gd name="T14" fmla="*/ 292 w 340"/>
                  <a:gd name="T15" fmla="*/ 273 h 621"/>
                  <a:gd name="T16" fmla="*/ 276 w 340"/>
                  <a:gd name="T17" fmla="*/ 315 h 621"/>
                  <a:gd name="T18" fmla="*/ 258 w 340"/>
                  <a:gd name="T19" fmla="*/ 355 h 621"/>
                  <a:gd name="T20" fmla="*/ 258 w 340"/>
                  <a:gd name="T21" fmla="*/ 355 h 621"/>
                  <a:gd name="T22" fmla="*/ 236 w 340"/>
                  <a:gd name="T23" fmla="*/ 395 h 621"/>
                  <a:gd name="T24" fmla="*/ 210 w 340"/>
                  <a:gd name="T25" fmla="*/ 431 h 621"/>
                  <a:gd name="T26" fmla="*/ 182 w 340"/>
                  <a:gd name="T27" fmla="*/ 465 h 621"/>
                  <a:gd name="T28" fmla="*/ 152 w 340"/>
                  <a:gd name="T29" fmla="*/ 497 h 621"/>
                  <a:gd name="T30" fmla="*/ 118 w 340"/>
                  <a:gd name="T31" fmla="*/ 527 h 621"/>
                  <a:gd name="T32" fmla="*/ 82 w 340"/>
                  <a:gd name="T33" fmla="*/ 553 h 621"/>
                  <a:gd name="T34" fmla="*/ 44 w 340"/>
                  <a:gd name="T35" fmla="*/ 577 h 621"/>
                  <a:gd name="T36" fmla="*/ 6 w 340"/>
                  <a:gd name="T37" fmla="*/ 599 h 621"/>
                  <a:gd name="T38" fmla="*/ 6 w 340"/>
                  <a:gd name="T39" fmla="*/ 599 h 621"/>
                  <a:gd name="T40" fmla="*/ 2 w 340"/>
                  <a:gd name="T41" fmla="*/ 603 h 621"/>
                  <a:gd name="T42" fmla="*/ 0 w 340"/>
                  <a:gd name="T43" fmla="*/ 607 h 621"/>
                  <a:gd name="T44" fmla="*/ 0 w 340"/>
                  <a:gd name="T45" fmla="*/ 611 h 621"/>
                  <a:gd name="T46" fmla="*/ 2 w 340"/>
                  <a:gd name="T47" fmla="*/ 615 h 621"/>
                  <a:gd name="T48" fmla="*/ 4 w 340"/>
                  <a:gd name="T49" fmla="*/ 619 h 621"/>
                  <a:gd name="T50" fmla="*/ 8 w 340"/>
                  <a:gd name="T51" fmla="*/ 621 h 621"/>
                  <a:gd name="T52" fmla="*/ 12 w 340"/>
                  <a:gd name="T53" fmla="*/ 621 h 621"/>
                  <a:gd name="T54" fmla="*/ 18 w 340"/>
                  <a:gd name="T55" fmla="*/ 619 h 621"/>
                  <a:gd name="T56" fmla="*/ 18 w 340"/>
                  <a:gd name="T57" fmla="*/ 619 h 621"/>
                  <a:gd name="T58" fmla="*/ 58 w 340"/>
                  <a:gd name="T59" fmla="*/ 597 h 621"/>
                  <a:gd name="T60" fmla="*/ 96 w 340"/>
                  <a:gd name="T61" fmla="*/ 571 h 621"/>
                  <a:gd name="T62" fmla="*/ 134 w 340"/>
                  <a:gd name="T63" fmla="*/ 545 h 621"/>
                  <a:gd name="T64" fmla="*/ 168 w 340"/>
                  <a:gd name="T65" fmla="*/ 513 h 621"/>
                  <a:gd name="T66" fmla="*/ 200 w 340"/>
                  <a:gd name="T67" fmla="*/ 481 h 621"/>
                  <a:gd name="T68" fmla="*/ 228 w 340"/>
                  <a:gd name="T69" fmla="*/ 445 h 621"/>
                  <a:gd name="T70" fmla="*/ 256 w 340"/>
                  <a:gd name="T71" fmla="*/ 407 h 621"/>
                  <a:gd name="T72" fmla="*/ 278 w 340"/>
                  <a:gd name="T73" fmla="*/ 367 h 621"/>
                  <a:gd name="T74" fmla="*/ 278 w 340"/>
                  <a:gd name="T75" fmla="*/ 367 h 621"/>
                  <a:gd name="T76" fmla="*/ 298 w 340"/>
                  <a:gd name="T77" fmla="*/ 325 h 621"/>
                  <a:gd name="T78" fmla="*/ 312 w 340"/>
                  <a:gd name="T79" fmla="*/ 283 h 621"/>
                  <a:gd name="T80" fmla="*/ 324 w 340"/>
                  <a:gd name="T81" fmla="*/ 239 h 621"/>
                  <a:gd name="T82" fmla="*/ 334 w 340"/>
                  <a:gd name="T83" fmla="*/ 193 h 621"/>
                  <a:gd name="T84" fmla="*/ 338 w 340"/>
                  <a:gd name="T85" fmla="*/ 147 h 621"/>
                  <a:gd name="T86" fmla="*/ 340 w 340"/>
                  <a:gd name="T87" fmla="*/ 102 h 621"/>
                  <a:gd name="T88" fmla="*/ 338 w 340"/>
                  <a:gd name="T89" fmla="*/ 56 h 621"/>
                  <a:gd name="T90" fmla="*/ 334 w 340"/>
                  <a:gd name="T91" fmla="*/ 10 h 621"/>
                  <a:gd name="T92" fmla="*/ 334 w 340"/>
                  <a:gd name="T93" fmla="*/ 10 h 621"/>
                  <a:gd name="T94" fmla="*/ 332 w 340"/>
                  <a:gd name="T95" fmla="*/ 6 h 621"/>
                  <a:gd name="T96" fmla="*/ 330 w 340"/>
                  <a:gd name="T97" fmla="*/ 2 h 621"/>
                  <a:gd name="T98" fmla="*/ 326 w 340"/>
                  <a:gd name="T99" fmla="*/ 0 h 621"/>
                  <a:gd name="T100" fmla="*/ 320 w 340"/>
                  <a:gd name="T101" fmla="*/ 0 h 621"/>
                  <a:gd name="T102" fmla="*/ 316 w 340"/>
                  <a:gd name="T103" fmla="*/ 0 h 621"/>
                  <a:gd name="T104" fmla="*/ 314 w 340"/>
                  <a:gd name="T105" fmla="*/ 2 h 621"/>
                  <a:gd name="T106" fmla="*/ 310 w 340"/>
                  <a:gd name="T107" fmla="*/ 6 h 621"/>
                  <a:gd name="T108" fmla="*/ 310 w 340"/>
                  <a:gd name="T109" fmla="*/ 10 h 621"/>
                  <a:gd name="T110" fmla="*/ 310 w 340"/>
                  <a:gd name="T111" fmla="*/ 1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0" h="621">
                    <a:moveTo>
                      <a:pt x="310" y="10"/>
                    </a:moveTo>
                    <a:lnTo>
                      <a:pt x="310" y="10"/>
                    </a:lnTo>
                    <a:lnTo>
                      <a:pt x="314" y="56"/>
                    </a:lnTo>
                    <a:lnTo>
                      <a:pt x="316" y="100"/>
                    </a:lnTo>
                    <a:lnTo>
                      <a:pt x="314" y="143"/>
                    </a:lnTo>
                    <a:lnTo>
                      <a:pt x="310" y="187"/>
                    </a:lnTo>
                    <a:lnTo>
                      <a:pt x="302" y="231"/>
                    </a:lnTo>
                    <a:lnTo>
                      <a:pt x="292" y="273"/>
                    </a:lnTo>
                    <a:lnTo>
                      <a:pt x="276" y="315"/>
                    </a:lnTo>
                    <a:lnTo>
                      <a:pt x="258" y="355"/>
                    </a:lnTo>
                    <a:lnTo>
                      <a:pt x="258" y="355"/>
                    </a:lnTo>
                    <a:lnTo>
                      <a:pt x="236" y="395"/>
                    </a:lnTo>
                    <a:lnTo>
                      <a:pt x="210" y="431"/>
                    </a:lnTo>
                    <a:lnTo>
                      <a:pt x="182" y="465"/>
                    </a:lnTo>
                    <a:lnTo>
                      <a:pt x="152" y="497"/>
                    </a:lnTo>
                    <a:lnTo>
                      <a:pt x="118" y="527"/>
                    </a:lnTo>
                    <a:lnTo>
                      <a:pt x="82" y="553"/>
                    </a:lnTo>
                    <a:lnTo>
                      <a:pt x="44" y="577"/>
                    </a:lnTo>
                    <a:lnTo>
                      <a:pt x="6" y="599"/>
                    </a:lnTo>
                    <a:lnTo>
                      <a:pt x="6" y="599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0" y="611"/>
                    </a:lnTo>
                    <a:lnTo>
                      <a:pt x="2" y="615"/>
                    </a:lnTo>
                    <a:lnTo>
                      <a:pt x="4" y="619"/>
                    </a:lnTo>
                    <a:lnTo>
                      <a:pt x="8" y="621"/>
                    </a:lnTo>
                    <a:lnTo>
                      <a:pt x="12" y="621"/>
                    </a:lnTo>
                    <a:lnTo>
                      <a:pt x="18" y="619"/>
                    </a:lnTo>
                    <a:lnTo>
                      <a:pt x="18" y="619"/>
                    </a:lnTo>
                    <a:lnTo>
                      <a:pt x="58" y="597"/>
                    </a:lnTo>
                    <a:lnTo>
                      <a:pt x="96" y="571"/>
                    </a:lnTo>
                    <a:lnTo>
                      <a:pt x="134" y="545"/>
                    </a:lnTo>
                    <a:lnTo>
                      <a:pt x="168" y="513"/>
                    </a:lnTo>
                    <a:lnTo>
                      <a:pt x="200" y="481"/>
                    </a:lnTo>
                    <a:lnTo>
                      <a:pt x="228" y="445"/>
                    </a:lnTo>
                    <a:lnTo>
                      <a:pt x="256" y="407"/>
                    </a:lnTo>
                    <a:lnTo>
                      <a:pt x="278" y="367"/>
                    </a:lnTo>
                    <a:lnTo>
                      <a:pt x="278" y="367"/>
                    </a:lnTo>
                    <a:lnTo>
                      <a:pt x="298" y="325"/>
                    </a:lnTo>
                    <a:lnTo>
                      <a:pt x="312" y="283"/>
                    </a:lnTo>
                    <a:lnTo>
                      <a:pt x="324" y="239"/>
                    </a:lnTo>
                    <a:lnTo>
                      <a:pt x="334" y="193"/>
                    </a:lnTo>
                    <a:lnTo>
                      <a:pt x="338" y="147"/>
                    </a:lnTo>
                    <a:lnTo>
                      <a:pt x="340" y="102"/>
                    </a:lnTo>
                    <a:lnTo>
                      <a:pt x="338" y="56"/>
                    </a:lnTo>
                    <a:lnTo>
                      <a:pt x="334" y="10"/>
                    </a:lnTo>
                    <a:lnTo>
                      <a:pt x="334" y="10"/>
                    </a:lnTo>
                    <a:lnTo>
                      <a:pt x="332" y="6"/>
                    </a:lnTo>
                    <a:lnTo>
                      <a:pt x="330" y="2"/>
                    </a:lnTo>
                    <a:lnTo>
                      <a:pt x="326" y="0"/>
                    </a:lnTo>
                    <a:lnTo>
                      <a:pt x="320" y="0"/>
                    </a:lnTo>
                    <a:lnTo>
                      <a:pt x="316" y="0"/>
                    </a:lnTo>
                    <a:lnTo>
                      <a:pt x="314" y="2"/>
                    </a:lnTo>
                    <a:lnTo>
                      <a:pt x="310" y="6"/>
                    </a:lnTo>
                    <a:lnTo>
                      <a:pt x="310" y="10"/>
                    </a:lnTo>
                    <a:lnTo>
                      <a:pt x="310" y="10"/>
                    </a:lnTo>
                    <a:close/>
                  </a:path>
                </a:pathLst>
              </a:custGeom>
              <a:solidFill>
                <a:srgbClr val="FB8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42">
                <a:extLst>
                  <a:ext uri="{FF2B5EF4-FFF2-40B4-BE49-F238E27FC236}">
                    <a16:creationId xmlns:a16="http://schemas.microsoft.com/office/drawing/2014/main" id="{63A79552-1CFB-4520-B0F6-C2BF3E169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1576"/>
                <a:ext cx="29" cy="32"/>
              </a:xfrm>
              <a:custGeom>
                <a:avLst/>
                <a:gdLst>
                  <a:gd name="T0" fmla="*/ 2 w 29"/>
                  <a:gd name="T1" fmla="*/ 18 h 32"/>
                  <a:gd name="T2" fmla="*/ 2 w 29"/>
                  <a:gd name="T3" fmla="*/ 18 h 32"/>
                  <a:gd name="T4" fmla="*/ 4 w 29"/>
                  <a:gd name="T5" fmla="*/ 20 h 32"/>
                  <a:gd name="T6" fmla="*/ 4 w 29"/>
                  <a:gd name="T7" fmla="*/ 20 h 32"/>
                  <a:gd name="T8" fmla="*/ 6 w 29"/>
                  <a:gd name="T9" fmla="*/ 22 h 32"/>
                  <a:gd name="T10" fmla="*/ 6 w 29"/>
                  <a:gd name="T11" fmla="*/ 22 h 32"/>
                  <a:gd name="T12" fmla="*/ 6 w 29"/>
                  <a:gd name="T13" fmla="*/ 24 h 32"/>
                  <a:gd name="T14" fmla="*/ 6 w 29"/>
                  <a:gd name="T15" fmla="*/ 20 h 32"/>
                  <a:gd name="T16" fmla="*/ 6 w 29"/>
                  <a:gd name="T17" fmla="*/ 20 h 32"/>
                  <a:gd name="T18" fmla="*/ 8 w 29"/>
                  <a:gd name="T19" fmla="*/ 14 h 32"/>
                  <a:gd name="T20" fmla="*/ 8 w 29"/>
                  <a:gd name="T21" fmla="*/ 14 h 32"/>
                  <a:gd name="T22" fmla="*/ 8 w 29"/>
                  <a:gd name="T23" fmla="*/ 14 h 32"/>
                  <a:gd name="T24" fmla="*/ 8 w 29"/>
                  <a:gd name="T25" fmla="*/ 14 h 32"/>
                  <a:gd name="T26" fmla="*/ 20 w 29"/>
                  <a:gd name="T27" fmla="*/ 8 h 32"/>
                  <a:gd name="T28" fmla="*/ 20 w 29"/>
                  <a:gd name="T29" fmla="*/ 8 h 32"/>
                  <a:gd name="T30" fmla="*/ 24 w 29"/>
                  <a:gd name="T31" fmla="*/ 12 h 32"/>
                  <a:gd name="T32" fmla="*/ 24 w 29"/>
                  <a:gd name="T33" fmla="*/ 12 h 32"/>
                  <a:gd name="T34" fmla="*/ 20 w 29"/>
                  <a:gd name="T35" fmla="*/ 8 h 32"/>
                  <a:gd name="T36" fmla="*/ 16 w 29"/>
                  <a:gd name="T37" fmla="*/ 8 h 32"/>
                  <a:gd name="T38" fmla="*/ 12 w 29"/>
                  <a:gd name="T39" fmla="*/ 8 h 32"/>
                  <a:gd name="T40" fmla="*/ 8 w 29"/>
                  <a:gd name="T41" fmla="*/ 12 h 32"/>
                  <a:gd name="T42" fmla="*/ 8 w 29"/>
                  <a:gd name="T43" fmla="*/ 12 h 32"/>
                  <a:gd name="T44" fmla="*/ 6 w 29"/>
                  <a:gd name="T45" fmla="*/ 14 h 32"/>
                  <a:gd name="T46" fmla="*/ 4 w 29"/>
                  <a:gd name="T47" fmla="*/ 20 h 32"/>
                  <a:gd name="T48" fmla="*/ 6 w 29"/>
                  <a:gd name="T49" fmla="*/ 24 h 32"/>
                  <a:gd name="T50" fmla="*/ 8 w 29"/>
                  <a:gd name="T51" fmla="*/ 28 h 32"/>
                  <a:gd name="T52" fmla="*/ 8 w 29"/>
                  <a:gd name="T53" fmla="*/ 28 h 32"/>
                  <a:gd name="T54" fmla="*/ 14 w 29"/>
                  <a:gd name="T55" fmla="*/ 32 h 32"/>
                  <a:gd name="T56" fmla="*/ 14 w 29"/>
                  <a:gd name="T57" fmla="*/ 32 h 32"/>
                  <a:gd name="T58" fmla="*/ 18 w 29"/>
                  <a:gd name="T59" fmla="*/ 32 h 32"/>
                  <a:gd name="T60" fmla="*/ 22 w 29"/>
                  <a:gd name="T61" fmla="*/ 30 h 32"/>
                  <a:gd name="T62" fmla="*/ 27 w 29"/>
                  <a:gd name="T63" fmla="*/ 26 h 32"/>
                  <a:gd name="T64" fmla="*/ 27 w 29"/>
                  <a:gd name="T65" fmla="*/ 26 h 32"/>
                  <a:gd name="T66" fmla="*/ 29 w 29"/>
                  <a:gd name="T67" fmla="*/ 20 h 32"/>
                  <a:gd name="T68" fmla="*/ 27 w 29"/>
                  <a:gd name="T69" fmla="*/ 16 h 32"/>
                  <a:gd name="T70" fmla="*/ 22 w 29"/>
                  <a:gd name="T71" fmla="*/ 6 h 32"/>
                  <a:gd name="T72" fmla="*/ 22 w 29"/>
                  <a:gd name="T73" fmla="*/ 6 h 32"/>
                  <a:gd name="T74" fmla="*/ 20 w 29"/>
                  <a:gd name="T75" fmla="*/ 2 h 32"/>
                  <a:gd name="T76" fmla="*/ 16 w 29"/>
                  <a:gd name="T77" fmla="*/ 0 h 32"/>
                  <a:gd name="T78" fmla="*/ 10 w 29"/>
                  <a:gd name="T79" fmla="*/ 0 h 32"/>
                  <a:gd name="T80" fmla="*/ 6 w 29"/>
                  <a:gd name="T81" fmla="*/ 2 h 32"/>
                  <a:gd name="T82" fmla="*/ 4 w 29"/>
                  <a:gd name="T83" fmla="*/ 4 h 32"/>
                  <a:gd name="T84" fmla="*/ 2 w 29"/>
                  <a:gd name="T85" fmla="*/ 8 h 32"/>
                  <a:gd name="T86" fmla="*/ 0 w 29"/>
                  <a:gd name="T87" fmla="*/ 12 h 32"/>
                  <a:gd name="T88" fmla="*/ 2 w 29"/>
                  <a:gd name="T89" fmla="*/ 18 h 32"/>
                  <a:gd name="T90" fmla="*/ 2 w 29"/>
                  <a:gd name="T9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" h="32">
                    <a:moveTo>
                      <a:pt x="2" y="18"/>
                    </a:move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20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8" y="32"/>
                    </a:lnTo>
                    <a:lnTo>
                      <a:pt x="22" y="30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9" y="20"/>
                    </a:lnTo>
                    <a:lnTo>
                      <a:pt x="27" y="1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FB8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43">
                <a:extLst>
                  <a:ext uri="{FF2B5EF4-FFF2-40B4-BE49-F238E27FC236}">
                    <a16:creationId xmlns:a16="http://schemas.microsoft.com/office/drawing/2014/main" id="{C3BAB063-FBCA-4262-8E47-C1F690475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" y="551"/>
                <a:ext cx="545" cy="286"/>
              </a:xfrm>
              <a:custGeom>
                <a:avLst/>
                <a:gdLst>
                  <a:gd name="T0" fmla="*/ 533 w 545"/>
                  <a:gd name="T1" fmla="*/ 0 h 286"/>
                  <a:gd name="T2" fmla="*/ 533 w 545"/>
                  <a:gd name="T3" fmla="*/ 0 h 286"/>
                  <a:gd name="T4" fmla="*/ 495 w 545"/>
                  <a:gd name="T5" fmla="*/ 0 h 286"/>
                  <a:gd name="T6" fmla="*/ 455 w 545"/>
                  <a:gd name="T7" fmla="*/ 2 h 286"/>
                  <a:gd name="T8" fmla="*/ 417 w 545"/>
                  <a:gd name="T9" fmla="*/ 6 h 286"/>
                  <a:gd name="T10" fmla="*/ 381 w 545"/>
                  <a:gd name="T11" fmla="*/ 14 h 286"/>
                  <a:gd name="T12" fmla="*/ 343 w 545"/>
                  <a:gd name="T13" fmla="*/ 24 h 286"/>
                  <a:gd name="T14" fmla="*/ 307 w 545"/>
                  <a:gd name="T15" fmla="*/ 36 h 286"/>
                  <a:gd name="T16" fmla="*/ 273 w 545"/>
                  <a:gd name="T17" fmla="*/ 52 h 286"/>
                  <a:gd name="T18" fmla="*/ 237 w 545"/>
                  <a:gd name="T19" fmla="*/ 68 h 286"/>
                  <a:gd name="T20" fmla="*/ 205 w 545"/>
                  <a:gd name="T21" fmla="*/ 88 h 286"/>
                  <a:gd name="T22" fmla="*/ 171 w 545"/>
                  <a:gd name="T23" fmla="*/ 108 h 286"/>
                  <a:gd name="T24" fmla="*/ 142 w 545"/>
                  <a:gd name="T25" fmla="*/ 132 h 286"/>
                  <a:gd name="T26" fmla="*/ 112 w 545"/>
                  <a:gd name="T27" fmla="*/ 156 h 286"/>
                  <a:gd name="T28" fmla="*/ 82 w 545"/>
                  <a:gd name="T29" fmla="*/ 182 h 286"/>
                  <a:gd name="T30" fmla="*/ 54 w 545"/>
                  <a:gd name="T31" fmla="*/ 208 h 286"/>
                  <a:gd name="T32" fmla="*/ 28 w 545"/>
                  <a:gd name="T33" fmla="*/ 236 h 286"/>
                  <a:gd name="T34" fmla="*/ 4 w 545"/>
                  <a:gd name="T35" fmla="*/ 266 h 286"/>
                  <a:gd name="T36" fmla="*/ 4 w 545"/>
                  <a:gd name="T37" fmla="*/ 266 h 286"/>
                  <a:gd name="T38" fmla="*/ 2 w 545"/>
                  <a:gd name="T39" fmla="*/ 270 h 286"/>
                  <a:gd name="T40" fmla="*/ 0 w 545"/>
                  <a:gd name="T41" fmla="*/ 274 h 286"/>
                  <a:gd name="T42" fmla="*/ 2 w 545"/>
                  <a:gd name="T43" fmla="*/ 278 h 286"/>
                  <a:gd name="T44" fmla="*/ 4 w 545"/>
                  <a:gd name="T45" fmla="*/ 282 h 286"/>
                  <a:gd name="T46" fmla="*/ 8 w 545"/>
                  <a:gd name="T47" fmla="*/ 284 h 286"/>
                  <a:gd name="T48" fmla="*/ 12 w 545"/>
                  <a:gd name="T49" fmla="*/ 286 h 286"/>
                  <a:gd name="T50" fmla="*/ 16 w 545"/>
                  <a:gd name="T51" fmla="*/ 284 h 286"/>
                  <a:gd name="T52" fmla="*/ 20 w 545"/>
                  <a:gd name="T53" fmla="*/ 282 h 286"/>
                  <a:gd name="T54" fmla="*/ 20 w 545"/>
                  <a:gd name="T55" fmla="*/ 282 h 286"/>
                  <a:gd name="T56" fmla="*/ 44 w 545"/>
                  <a:gd name="T57" fmla="*/ 254 h 286"/>
                  <a:gd name="T58" fmla="*/ 70 w 545"/>
                  <a:gd name="T59" fmla="*/ 226 h 286"/>
                  <a:gd name="T60" fmla="*/ 96 w 545"/>
                  <a:gd name="T61" fmla="*/ 200 h 286"/>
                  <a:gd name="T62" fmla="*/ 124 w 545"/>
                  <a:gd name="T63" fmla="*/ 174 h 286"/>
                  <a:gd name="T64" fmla="*/ 154 w 545"/>
                  <a:gd name="T65" fmla="*/ 152 h 286"/>
                  <a:gd name="T66" fmla="*/ 183 w 545"/>
                  <a:gd name="T67" fmla="*/ 130 h 286"/>
                  <a:gd name="T68" fmla="*/ 215 w 545"/>
                  <a:gd name="T69" fmla="*/ 108 h 286"/>
                  <a:gd name="T70" fmla="*/ 247 w 545"/>
                  <a:gd name="T71" fmla="*/ 90 h 286"/>
                  <a:gd name="T72" fmla="*/ 279 w 545"/>
                  <a:gd name="T73" fmla="*/ 74 h 286"/>
                  <a:gd name="T74" fmla="*/ 315 w 545"/>
                  <a:gd name="T75" fmla="*/ 60 h 286"/>
                  <a:gd name="T76" fmla="*/ 349 w 545"/>
                  <a:gd name="T77" fmla="*/ 46 h 286"/>
                  <a:gd name="T78" fmla="*/ 385 w 545"/>
                  <a:gd name="T79" fmla="*/ 38 h 286"/>
                  <a:gd name="T80" fmla="*/ 421 w 545"/>
                  <a:gd name="T81" fmla="*/ 30 h 286"/>
                  <a:gd name="T82" fmla="*/ 459 w 545"/>
                  <a:gd name="T83" fmla="*/ 24 h 286"/>
                  <a:gd name="T84" fmla="*/ 495 w 545"/>
                  <a:gd name="T85" fmla="*/ 24 h 286"/>
                  <a:gd name="T86" fmla="*/ 533 w 545"/>
                  <a:gd name="T87" fmla="*/ 24 h 286"/>
                  <a:gd name="T88" fmla="*/ 533 w 545"/>
                  <a:gd name="T89" fmla="*/ 24 h 286"/>
                  <a:gd name="T90" fmla="*/ 539 w 545"/>
                  <a:gd name="T91" fmla="*/ 24 h 286"/>
                  <a:gd name="T92" fmla="*/ 541 w 545"/>
                  <a:gd name="T93" fmla="*/ 20 h 286"/>
                  <a:gd name="T94" fmla="*/ 545 w 545"/>
                  <a:gd name="T95" fmla="*/ 18 h 286"/>
                  <a:gd name="T96" fmla="*/ 545 w 545"/>
                  <a:gd name="T97" fmla="*/ 14 h 286"/>
                  <a:gd name="T98" fmla="*/ 545 w 545"/>
                  <a:gd name="T99" fmla="*/ 8 h 286"/>
                  <a:gd name="T100" fmla="*/ 541 w 545"/>
                  <a:gd name="T101" fmla="*/ 4 h 286"/>
                  <a:gd name="T102" fmla="*/ 539 w 545"/>
                  <a:gd name="T103" fmla="*/ 2 h 286"/>
                  <a:gd name="T104" fmla="*/ 533 w 545"/>
                  <a:gd name="T105" fmla="*/ 0 h 286"/>
                  <a:gd name="T106" fmla="*/ 533 w 545"/>
                  <a:gd name="T10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45" h="286">
                    <a:moveTo>
                      <a:pt x="533" y="0"/>
                    </a:moveTo>
                    <a:lnTo>
                      <a:pt x="533" y="0"/>
                    </a:lnTo>
                    <a:lnTo>
                      <a:pt x="495" y="0"/>
                    </a:lnTo>
                    <a:lnTo>
                      <a:pt x="455" y="2"/>
                    </a:lnTo>
                    <a:lnTo>
                      <a:pt x="417" y="6"/>
                    </a:lnTo>
                    <a:lnTo>
                      <a:pt x="381" y="14"/>
                    </a:lnTo>
                    <a:lnTo>
                      <a:pt x="343" y="24"/>
                    </a:lnTo>
                    <a:lnTo>
                      <a:pt x="307" y="36"/>
                    </a:lnTo>
                    <a:lnTo>
                      <a:pt x="273" y="52"/>
                    </a:lnTo>
                    <a:lnTo>
                      <a:pt x="237" y="68"/>
                    </a:lnTo>
                    <a:lnTo>
                      <a:pt x="205" y="88"/>
                    </a:lnTo>
                    <a:lnTo>
                      <a:pt x="171" y="108"/>
                    </a:lnTo>
                    <a:lnTo>
                      <a:pt x="142" y="132"/>
                    </a:lnTo>
                    <a:lnTo>
                      <a:pt x="112" y="156"/>
                    </a:lnTo>
                    <a:lnTo>
                      <a:pt x="82" y="182"/>
                    </a:lnTo>
                    <a:lnTo>
                      <a:pt x="54" y="208"/>
                    </a:lnTo>
                    <a:lnTo>
                      <a:pt x="28" y="236"/>
                    </a:lnTo>
                    <a:lnTo>
                      <a:pt x="4" y="266"/>
                    </a:lnTo>
                    <a:lnTo>
                      <a:pt x="4" y="266"/>
                    </a:lnTo>
                    <a:lnTo>
                      <a:pt x="2" y="270"/>
                    </a:lnTo>
                    <a:lnTo>
                      <a:pt x="0" y="274"/>
                    </a:lnTo>
                    <a:lnTo>
                      <a:pt x="2" y="278"/>
                    </a:lnTo>
                    <a:lnTo>
                      <a:pt x="4" y="282"/>
                    </a:lnTo>
                    <a:lnTo>
                      <a:pt x="8" y="284"/>
                    </a:lnTo>
                    <a:lnTo>
                      <a:pt x="12" y="286"/>
                    </a:lnTo>
                    <a:lnTo>
                      <a:pt x="16" y="284"/>
                    </a:lnTo>
                    <a:lnTo>
                      <a:pt x="20" y="282"/>
                    </a:lnTo>
                    <a:lnTo>
                      <a:pt x="20" y="282"/>
                    </a:lnTo>
                    <a:lnTo>
                      <a:pt x="44" y="254"/>
                    </a:lnTo>
                    <a:lnTo>
                      <a:pt x="70" y="226"/>
                    </a:lnTo>
                    <a:lnTo>
                      <a:pt x="96" y="200"/>
                    </a:lnTo>
                    <a:lnTo>
                      <a:pt x="124" y="174"/>
                    </a:lnTo>
                    <a:lnTo>
                      <a:pt x="154" y="152"/>
                    </a:lnTo>
                    <a:lnTo>
                      <a:pt x="183" y="130"/>
                    </a:lnTo>
                    <a:lnTo>
                      <a:pt x="215" y="108"/>
                    </a:lnTo>
                    <a:lnTo>
                      <a:pt x="247" y="90"/>
                    </a:lnTo>
                    <a:lnTo>
                      <a:pt x="279" y="74"/>
                    </a:lnTo>
                    <a:lnTo>
                      <a:pt x="315" y="60"/>
                    </a:lnTo>
                    <a:lnTo>
                      <a:pt x="349" y="46"/>
                    </a:lnTo>
                    <a:lnTo>
                      <a:pt x="385" y="38"/>
                    </a:lnTo>
                    <a:lnTo>
                      <a:pt x="421" y="30"/>
                    </a:lnTo>
                    <a:lnTo>
                      <a:pt x="459" y="24"/>
                    </a:lnTo>
                    <a:lnTo>
                      <a:pt x="495" y="24"/>
                    </a:lnTo>
                    <a:lnTo>
                      <a:pt x="533" y="24"/>
                    </a:lnTo>
                    <a:lnTo>
                      <a:pt x="533" y="24"/>
                    </a:lnTo>
                    <a:lnTo>
                      <a:pt x="539" y="24"/>
                    </a:lnTo>
                    <a:lnTo>
                      <a:pt x="541" y="20"/>
                    </a:lnTo>
                    <a:lnTo>
                      <a:pt x="545" y="18"/>
                    </a:lnTo>
                    <a:lnTo>
                      <a:pt x="545" y="14"/>
                    </a:lnTo>
                    <a:lnTo>
                      <a:pt x="545" y="8"/>
                    </a:lnTo>
                    <a:lnTo>
                      <a:pt x="541" y="4"/>
                    </a:lnTo>
                    <a:lnTo>
                      <a:pt x="539" y="2"/>
                    </a:lnTo>
                    <a:lnTo>
                      <a:pt x="533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FB8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44">
                <a:extLst>
                  <a:ext uri="{FF2B5EF4-FFF2-40B4-BE49-F238E27FC236}">
                    <a16:creationId xmlns:a16="http://schemas.microsoft.com/office/drawing/2014/main" id="{E3EABE5A-2956-4D3F-9E4E-C924FEEF6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" y="861"/>
                <a:ext cx="26" cy="24"/>
              </a:xfrm>
              <a:custGeom>
                <a:avLst/>
                <a:gdLst>
                  <a:gd name="T0" fmla="*/ 12 w 26"/>
                  <a:gd name="T1" fmla="*/ 24 h 24"/>
                  <a:gd name="T2" fmla="*/ 12 w 26"/>
                  <a:gd name="T3" fmla="*/ 24 h 24"/>
                  <a:gd name="T4" fmla="*/ 14 w 26"/>
                  <a:gd name="T5" fmla="*/ 24 h 24"/>
                  <a:gd name="T6" fmla="*/ 14 w 26"/>
                  <a:gd name="T7" fmla="*/ 24 h 24"/>
                  <a:gd name="T8" fmla="*/ 18 w 26"/>
                  <a:gd name="T9" fmla="*/ 24 h 24"/>
                  <a:gd name="T10" fmla="*/ 22 w 26"/>
                  <a:gd name="T11" fmla="*/ 20 h 24"/>
                  <a:gd name="T12" fmla="*/ 24 w 26"/>
                  <a:gd name="T13" fmla="*/ 16 h 24"/>
                  <a:gd name="T14" fmla="*/ 26 w 26"/>
                  <a:gd name="T15" fmla="*/ 12 h 24"/>
                  <a:gd name="T16" fmla="*/ 24 w 26"/>
                  <a:gd name="T17" fmla="*/ 8 h 24"/>
                  <a:gd name="T18" fmla="*/ 22 w 26"/>
                  <a:gd name="T19" fmla="*/ 4 h 24"/>
                  <a:gd name="T20" fmla="*/ 18 w 26"/>
                  <a:gd name="T21" fmla="*/ 2 h 24"/>
                  <a:gd name="T22" fmla="*/ 14 w 26"/>
                  <a:gd name="T23" fmla="*/ 0 h 24"/>
                  <a:gd name="T24" fmla="*/ 14 w 26"/>
                  <a:gd name="T25" fmla="*/ 0 h 24"/>
                  <a:gd name="T26" fmla="*/ 12 w 26"/>
                  <a:gd name="T27" fmla="*/ 0 h 24"/>
                  <a:gd name="T28" fmla="*/ 12 w 26"/>
                  <a:gd name="T29" fmla="*/ 0 h 24"/>
                  <a:gd name="T30" fmla="*/ 6 w 26"/>
                  <a:gd name="T31" fmla="*/ 2 h 24"/>
                  <a:gd name="T32" fmla="*/ 2 w 26"/>
                  <a:gd name="T33" fmla="*/ 4 h 24"/>
                  <a:gd name="T34" fmla="*/ 0 w 26"/>
                  <a:gd name="T35" fmla="*/ 8 h 24"/>
                  <a:gd name="T36" fmla="*/ 0 w 26"/>
                  <a:gd name="T37" fmla="*/ 12 h 24"/>
                  <a:gd name="T38" fmla="*/ 0 w 26"/>
                  <a:gd name="T39" fmla="*/ 16 h 24"/>
                  <a:gd name="T40" fmla="*/ 2 w 26"/>
                  <a:gd name="T41" fmla="*/ 20 h 24"/>
                  <a:gd name="T42" fmla="*/ 6 w 26"/>
                  <a:gd name="T43" fmla="*/ 24 h 24"/>
                  <a:gd name="T44" fmla="*/ 12 w 26"/>
                  <a:gd name="T45" fmla="*/ 24 h 24"/>
                  <a:gd name="T46" fmla="*/ 12 w 26"/>
                  <a:gd name="T47" fmla="*/ 24 h 24"/>
                  <a:gd name="T48" fmla="*/ 14 w 26"/>
                  <a:gd name="T49" fmla="*/ 24 h 24"/>
                  <a:gd name="T50" fmla="*/ 14 w 26"/>
                  <a:gd name="T51" fmla="*/ 24 h 24"/>
                  <a:gd name="T52" fmla="*/ 18 w 26"/>
                  <a:gd name="T53" fmla="*/ 24 h 24"/>
                  <a:gd name="T54" fmla="*/ 22 w 26"/>
                  <a:gd name="T55" fmla="*/ 20 h 24"/>
                  <a:gd name="T56" fmla="*/ 24 w 26"/>
                  <a:gd name="T57" fmla="*/ 16 h 24"/>
                  <a:gd name="T58" fmla="*/ 26 w 26"/>
                  <a:gd name="T59" fmla="*/ 12 h 24"/>
                  <a:gd name="T60" fmla="*/ 24 w 26"/>
                  <a:gd name="T61" fmla="*/ 8 h 24"/>
                  <a:gd name="T62" fmla="*/ 22 w 26"/>
                  <a:gd name="T63" fmla="*/ 4 h 24"/>
                  <a:gd name="T64" fmla="*/ 18 w 26"/>
                  <a:gd name="T65" fmla="*/ 2 h 24"/>
                  <a:gd name="T66" fmla="*/ 14 w 26"/>
                  <a:gd name="T67" fmla="*/ 0 h 24"/>
                  <a:gd name="T68" fmla="*/ 14 w 26"/>
                  <a:gd name="T69" fmla="*/ 0 h 24"/>
                  <a:gd name="T70" fmla="*/ 12 w 26"/>
                  <a:gd name="T71" fmla="*/ 0 h 24"/>
                  <a:gd name="T72" fmla="*/ 12 w 26"/>
                  <a:gd name="T73" fmla="*/ 0 h 24"/>
                  <a:gd name="T74" fmla="*/ 6 w 26"/>
                  <a:gd name="T75" fmla="*/ 2 h 24"/>
                  <a:gd name="T76" fmla="*/ 2 w 26"/>
                  <a:gd name="T77" fmla="*/ 4 h 24"/>
                  <a:gd name="T78" fmla="*/ 0 w 26"/>
                  <a:gd name="T79" fmla="*/ 8 h 24"/>
                  <a:gd name="T80" fmla="*/ 0 w 26"/>
                  <a:gd name="T81" fmla="*/ 12 h 24"/>
                  <a:gd name="T82" fmla="*/ 0 w 26"/>
                  <a:gd name="T83" fmla="*/ 16 h 24"/>
                  <a:gd name="T84" fmla="*/ 2 w 26"/>
                  <a:gd name="T85" fmla="*/ 20 h 24"/>
                  <a:gd name="T86" fmla="*/ 6 w 26"/>
                  <a:gd name="T87" fmla="*/ 24 h 24"/>
                  <a:gd name="T88" fmla="*/ 12 w 26"/>
                  <a:gd name="T89" fmla="*/ 24 h 24"/>
                  <a:gd name="T90" fmla="*/ 12 w 26"/>
                  <a:gd name="T9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45">
                <a:extLst>
                  <a:ext uri="{FF2B5EF4-FFF2-40B4-BE49-F238E27FC236}">
                    <a16:creationId xmlns:a16="http://schemas.microsoft.com/office/drawing/2014/main" id="{3E490DD7-0DFF-485F-9439-2F4A12102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907"/>
                <a:ext cx="26" cy="24"/>
              </a:xfrm>
              <a:custGeom>
                <a:avLst/>
                <a:gdLst>
                  <a:gd name="T0" fmla="*/ 14 w 26"/>
                  <a:gd name="T1" fmla="*/ 0 h 24"/>
                  <a:gd name="T2" fmla="*/ 14 w 26"/>
                  <a:gd name="T3" fmla="*/ 0 h 24"/>
                  <a:gd name="T4" fmla="*/ 10 w 26"/>
                  <a:gd name="T5" fmla="*/ 0 h 24"/>
                  <a:gd name="T6" fmla="*/ 10 w 26"/>
                  <a:gd name="T7" fmla="*/ 0 h 24"/>
                  <a:gd name="T8" fmla="*/ 6 w 26"/>
                  <a:gd name="T9" fmla="*/ 0 h 24"/>
                  <a:gd name="T10" fmla="*/ 2 w 26"/>
                  <a:gd name="T11" fmla="*/ 4 h 24"/>
                  <a:gd name="T12" fmla="*/ 0 w 26"/>
                  <a:gd name="T13" fmla="*/ 8 h 24"/>
                  <a:gd name="T14" fmla="*/ 0 w 26"/>
                  <a:gd name="T15" fmla="*/ 12 h 24"/>
                  <a:gd name="T16" fmla="*/ 0 w 26"/>
                  <a:gd name="T17" fmla="*/ 12 h 24"/>
                  <a:gd name="T18" fmla="*/ 0 w 26"/>
                  <a:gd name="T19" fmla="*/ 16 h 24"/>
                  <a:gd name="T20" fmla="*/ 2 w 26"/>
                  <a:gd name="T21" fmla="*/ 20 h 24"/>
                  <a:gd name="T22" fmla="*/ 6 w 26"/>
                  <a:gd name="T23" fmla="*/ 22 h 24"/>
                  <a:gd name="T24" fmla="*/ 10 w 26"/>
                  <a:gd name="T25" fmla="*/ 24 h 24"/>
                  <a:gd name="T26" fmla="*/ 10 w 26"/>
                  <a:gd name="T27" fmla="*/ 24 h 24"/>
                  <a:gd name="T28" fmla="*/ 14 w 26"/>
                  <a:gd name="T29" fmla="*/ 24 h 24"/>
                  <a:gd name="T30" fmla="*/ 14 w 26"/>
                  <a:gd name="T31" fmla="*/ 24 h 24"/>
                  <a:gd name="T32" fmla="*/ 20 w 26"/>
                  <a:gd name="T33" fmla="*/ 22 h 24"/>
                  <a:gd name="T34" fmla="*/ 24 w 26"/>
                  <a:gd name="T35" fmla="*/ 20 h 24"/>
                  <a:gd name="T36" fmla="*/ 26 w 26"/>
                  <a:gd name="T37" fmla="*/ 16 h 24"/>
                  <a:gd name="T38" fmla="*/ 26 w 26"/>
                  <a:gd name="T39" fmla="*/ 12 h 24"/>
                  <a:gd name="T40" fmla="*/ 26 w 26"/>
                  <a:gd name="T41" fmla="*/ 12 h 24"/>
                  <a:gd name="T42" fmla="*/ 26 w 26"/>
                  <a:gd name="T43" fmla="*/ 8 h 24"/>
                  <a:gd name="T44" fmla="*/ 24 w 26"/>
                  <a:gd name="T45" fmla="*/ 4 h 24"/>
                  <a:gd name="T46" fmla="*/ 20 w 26"/>
                  <a:gd name="T47" fmla="*/ 0 h 24"/>
                  <a:gd name="T48" fmla="*/ 14 w 26"/>
                  <a:gd name="T49" fmla="*/ 0 h 24"/>
                  <a:gd name="T50" fmla="*/ 14 w 26"/>
                  <a:gd name="T5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4">
                    <a:moveTo>
                      <a:pt x="14" y="0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B8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ECF6C61-907A-4169-8A94-3FC2EA8C1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46241" flipH="1">
              <a:off x="980207" y="958288"/>
              <a:ext cx="1950889" cy="1877731"/>
            </a:xfrm>
            <a:prstGeom prst="rect">
              <a:avLst/>
            </a:prstGeom>
          </p:spPr>
        </p:pic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2B655700-E3D4-4EFC-84E4-F55B301C5A69}"/>
              </a:ext>
            </a:extLst>
          </p:cNvPr>
          <p:cNvGrpSpPr/>
          <p:nvPr/>
        </p:nvGrpSpPr>
        <p:grpSpPr>
          <a:xfrm>
            <a:off x="428496" y="1590246"/>
            <a:ext cx="3087224" cy="5480079"/>
            <a:chOff x="1193253" y="1590246"/>
            <a:chExt cx="3087224" cy="5480079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93E9AF21-793B-4265-A5FA-12F1B76ABE15}"/>
                </a:ext>
              </a:extLst>
            </p:cNvPr>
            <p:cNvGrpSpPr/>
            <p:nvPr/>
          </p:nvGrpSpPr>
          <p:grpSpPr>
            <a:xfrm>
              <a:off x="1193253" y="1590246"/>
              <a:ext cx="3087224" cy="5480079"/>
              <a:chOff x="458514" y="1651232"/>
              <a:chExt cx="2585620" cy="4589690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F6BC2F71-A063-4EED-BF2E-D8C39274A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491" y="1651232"/>
                <a:ext cx="2330472" cy="4589690"/>
              </a:xfrm>
              <a:prstGeom prst="rect">
                <a:avLst/>
              </a:prstGeom>
            </p:spPr>
          </p:pic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E6C8DF26-B23B-4E1F-920B-2B1B8EDE0411}"/>
                  </a:ext>
                </a:extLst>
              </p:cNvPr>
              <p:cNvGrpSpPr/>
              <p:nvPr/>
            </p:nvGrpSpPr>
            <p:grpSpPr>
              <a:xfrm>
                <a:off x="458514" y="2546750"/>
                <a:ext cx="2585620" cy="479613"/>
                <a:chOff x="1412111" y="2241575"/>
                <a:chExt cx="3076284" cy="1032676"/>
              </a:xfrm>
            </p:grpSpPr>
            <p:sp>
              <p:nvSpPr>
                <p:cNvPr id="68" name="ïṩliḑè">
                  <a:extLst>
                    <a:ext uri="{FF2B5EF4-FFF2-40B4-BE49-F238E27FC236}">
                      <a16:creationId xmlns:a16="http://schemas.microsoft.com/office/drawing/2014/main" id="{B7D74EAE-3883-45DC-BD1B-47C47F13993E}"/>
                    </a:ext>
                  </a:extLst>
                </p:cNvPr>
                <p:cNvSpPr/>
                <p:nvPr/>
              </p:nvSpPr>
              <p:spPr bwMode="auto">
                <a:xfrm>
                  <a:off x="2438263" y="2241575"/>
                  <a:ext cx="510902" cy="1032675"/>
                </a:xfrm>
                <a:custGeom>
                  <a:avLst/>
                  <a:gdLst>
                    <a:gd name="T0" fmla="*/ 0 w 127"/>
                    <a:gd name="T1" fmla="*/ 203 h 258"/>
                    <a:gd name="T2" fmla="*/ 0 w 127"/>
                    <a:gd name="T3" fmla="*/ 203 h 258"/>
                    <a:gd name="T4" fmla="*/ 64 w 127"/>
                    <a:gd name="T5" fmla="*/ 258 h 258"/>
                    <a:gd name="T6" fmla="*/ 127 w 127"/>
                    <a:gd name="T7" fmla="*/ 203 h 258"/>
                    <a:gd name="T8" fmla="*/ 127 w 127"/>
                    <a:gd name="T9" fmla="*/ 0 h 258"/>
                    <a:gd name="T10" fmla="*/ 44 w 127"/>
                    <a:gd name="T11" fmla="*/ 0 h 258"/>
                    <a:gd name="T12" fmla="*/ 0 w 127"/>
                    <a:gd name="T13" fmla="*/ 203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7" h="258">
                      <a:moveTo>
                        <a:pt x="0" y="203"/>
                      </a:move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34"/>
                        <a:pt x="29" y="258"/>
                        <a:pt x="64" y="258"/>
                      </a:cubicBezTo>
                      <a:cubicBezTo>
                        <a:pt x="99" y="258"/>
                        <a:pt x="127" y="233"/>
                        <a:pt x="127" y="203"/>
                      </a:cubicBez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lnTo>
                        <a:pt x="0" y="203"/>
                      </a:lnTo>
                      <a:close/>
                    </a:path>
                  </a:pathLst>
                </a:custGeom>
                <a:solidFill>
                  <a:srgbClr val="A6ACC3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íṧ1ídé">
                  <a:extLst>
                    <a:ext uri="{FF2B5EF4-FFF2-40B4-BE49-F238E27FC236}">
                      <a16:creationId xmlns:a16="http://schemas.microsoft.com/office/drawing/2014/main" id="{12DB9135-1BCD-459F-9100-208DEE765271}"/>
                    </a:ext>
                  </a:extLst>
                </p:cNvPr>
                <p:cNvSpPr/>
                <p:nvPr/>
              </p:nvSpPr>
              <p:spPr bwMode="auto">
                <a:xfrm>
                  <a:off x="3286142" y="2241575"/>
                  <a:ext cx="689176" cy="1032675"/>
                </a:xfrm>
                <a:custGeom>
                  <a:avLst/>
                  <a:gdLst>
                    <a:gd name="T0" fmla="*/ 171 w 172"/>
                    <a:gd name="T1" fmla="*/ 203 h 258"/>
                    <a:gd name="T2" fmla="*/ 83 w 172"/>
                    <a:gd name="T3" fmla="*/ 0 h 258"/>
                    <a:gd name="T4" fmla="*/ 0 w 172"/>
                    <a:gd name="T5" fmla="*/ 0 h 258"/>
                    <a:gd name="T6" fmla="*/ 44 w 172"/>
                    <a:gd name="T7" fmla="*/ 203 h 258"/>
                    <a:gd name="T8" fmla="*/ 45 w 172"/>
                    <a:gd name="T9" fmla="*/ 203 h 258"/>
                    <a:gd name="T10" fmla="*/ 109 w 172"/>
                    <a:gd name="T11" fmla="*/ 258 h 258"/>
                    <a:gd name="T12" fmla="*/ 172 w 172"/>
                    <a:gd name="T13" fmla="*/ 203 h 258"/>
                    <a:gd name="T14" fmla="*/ 171 w 172"/>
                    <a:gd name="T15" fmla="*/ 203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2" h="258">
                      <a:moveTo>
                        <a:pt x="171" y="203"/>
                      </a:moveTo>
                      <a:cubicBezTo>
                        <a:pt x="83" y="0"/>
                        <a:pt x="83" y="0"/>
                        <a:pt x="8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4" y="203"/>
                        <a:pt x="44" y="203"/>
                        <a:pt x="44" y="203"/>
                      </a:cubicBezTo>
                      <a:cubicBezTo>
                        <a:pt x="45" y="203"/>
                        <a:pt x="45" y="203"/>
                        <a:pt x="45" y="203"/>
                      </a:cubicBezTo>
                      <a:cubicBezTo>
                        <a:pt x="45" y="234"/>
                        <a:pt x="73" y="258"/>
                        <a:pt x="109" y="258"/>
                      </a:cubicBezTo>
                      <a:cubicBezTo>
                        <a:pt x="144" y="258"/>
                        <a:pt x="172" y="233"/>
                        <a:pt x="172" y="203"/>
                      </a:cubicBezTo>
                      <a:lnTo>
                        <a:pt x="171" y="203"/>
                      </a:lnTo>
                      <a:close/>
                    </a:path>
                  </a:pathLst>
                </a:custGeom>
                <a:solidFill>
                  <a:srgbClr val="A6ACC3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ïṣľíḑè">
                  <a:extLst>
                    <a:ext uri="{FF2B5EF4-FFF2-40B4-BE49-F238E27FC236}">
                      <a16:creationId xmlns:a16="http://schemas.microsoft.com/office/drawing/2014/main" id="{FE24F719-C2E4-40A8-8126-6E237E6BEE1B}"/>
                    </a:ext>
                  </a:extLst>
                </p:cNvPr>
                <p:cNvSpPr/>
                <p:nvPr/>
              </p:nvSpPr>
              <p:spPr bwMode="auto">
                <a:xfrm>
                  <a:off x="1412111" y="2241575"/>
                  <a:ext cx="865271" cy="1032675"/>
                </a:xfrm>
                <a:custGeom>
                  <a:avLst/>
                  <a:gdLst>
                    <a:gd name="T0" fmla="*/ 216 w 216"/>
                    <a:gd name="T1" fmla="*/ 0 h 258"/>
                    <a:gd name="T2" fmla="*/ 129 w 216"/>
                    <a:gd name="T3" fmla="*/ 200 h 258"/>
                    <a:gd name="T4" fmla="*/ 128 w 216"/>
                    <a:gd name="T5" fmla="*/ 203 h 258"/>
                    <a:gd name="T6" fmla="*/ 128 w 216"/>
                    <a:gd name="T7" fmla="*/ 203 h 258"/>
                    <a:gd name="T8" fmla="*/ 64 w 216"/>
                    <a:gd name="T9" fmla="*/ 258 h 258"/>
                    <a:gd name="T10" fmla="*/ 0 w 216"/>
                    <a:gd name="T11" fmla="*/ 203 h 258"/>
                    <a:gd name="T12" fmla="*/ 11 w 216"/>
                    <a:gd name="T13" fmla="*/ 185 h 258"/>
                    <a:gd name="T14" fmla="*/ 133 w 216"/>
                    <a:gd name="T15" fmla="*/ 0 h 258"/>
                    <a:gd name="T16" fmla="*/ 216 w 216"/>
                    <a:gd name="T17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6" h="258">
                      <a:moveTo>
                        <a:pt x="216" y="0"/>
                      </a:moveTo>
                      <a:cubicBezTo>
                        <a:pt x="129" y="200"/>
                        <a:pt x="129" y="200"/>
                        <a:pt x="129" y="200"/>
                      </a:cubicBezTo>
                      <a:cubicBezTo>
                        <a:pt x="128" y="203"/>
                        <a:pt x="128" y="203"/>
                        <a:pt x="128" y="203"/>
                      </a:cubicBezTo>
                      <a:cubicBezTo>
                        <a:pt x="128" y="203"/>
                        <a:pt x="128" y="203"/>
                        <a:pt x="128" y="203"/>
                      </a:cubicBezTo>
                      <a:cubicBezTo>
                        <a:pt x="128" y="233"/>
                        <a:pt x="99" y="258"/>
                        <a:pt x="64" y="258"/>
                      </a:cubicBezTo>
                      <a:cubicBezTo>
                        <a:pt x="29" y="258"/>
                        <a:pt x="0" y="234"/>
                        <a:pt x="0" y="203"/>
                      </a:cubicBezTo>
                      <a:cubicBezTo>
                        <a:pt x="11" y="185"/>
                        <a:pt x="11" y="185"/>
                        <a:pt x="11" y="185"/>
                      </a:cubicBezTo>
                      <a:cubicBezTo>
                        <a:pt x="133" y="0"/>
                        <a:pt x="133" y="0"/>
                        <a:pt x="133" y="0"/>
                      </a:cubicBezTo>
                      <a:lnTo>
                        <a:pt x="216" y="0"/>
                      </a:lnTo>
                      <a:close/>
                    </a:path>
                  </a:pathLst>
                </a:custGeom>
                <a:solidFill>
                  <a:srgbClr val="A6ACC3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îṡļïḍe">
                  <a:extLst>
                    <a:ext uri="{FF2B5EF4-FFF2-40B4-BE49-F238E27FC236}">
                      <a16:creationId xmlns:a16="http://schemas.microsoft.com/office/drawing/2014/main" id="{D9F8D953-92C5-4320-87E7-D2FE9BD3FF6F}"/>
                    </a:ext>
                  </a:extLst>
                </p:cNvPr>
                <p:cNvSpPr/>
                <p:nvPr/>
              </p:nvSpPr>
              <p:spPr bwMode="auto">
                <a:xfrm>
                  <a:off x="1925186" y="2241575"/>
                  <a:ext cx="689176" cy="1032675"/>
                </a:xfrm>
                <a:custGeom>
                  <a:avLst/>
                  <a:gdLst>
                    <a:gd name="T0" fmla="*/ 0 w 172"/>
                    <a:gd name="T1" fmla="*/ 203 h 258"/>
                    <a:gd name="T2" fmla="*/ 0 w 172"/>
                    <a:gd name="T3" fmla="*/ 203 h 258"/>
                    <a:gd name="T4" fmla="*/ 64 w 172"/>
                    <a:gd name="T5" fmla="*/ 258 h 258"/>
                    <a:gd name="T6" fmla="*/ 128 w 172"/>
                    <a:gd name="T7" fmla="*/ 203 h 258"/>
                    <a:gd name="T8" fmla="*/ 128 w 172"/>
                    <a:gd name="T9" fmla="*/ 203 h 258"/>
                    <a:gd name="T10" fmla="*/ 172 w 172"/>
                    <a:gd name="T11" fmla="*/ 0 h 258"/>
                    <a:gd name="T12" fmla="*/ 88 w 172"/>
                    <a:gd name="T13" fmla="*/ 0 h 258"/>
                    <a:gd name="T14" fmla="*/ 0 w 172"/>
                    <a:gd name="T15" fmla="*/ 203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2" h="258">
                      <a:moveTo>
                        <a:pt x="0" y="203"/>
                      </a:move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34"/>
                        <a:pt x="28" y="258"/>
                        <a:pt x="64" y="258"/>
                      </a:cubicBezTo>
                      <a:cubicBezTo>
                        <a:pt x="99" y="258"/>
                        <a:pt x="128" y="233"/>
                        <a:pt x="128" y="203"/>
                      </a:cubicBezTo>
                      <a:cubicBezTo>
                        <a:pt x="128" y="203"/>
                        <a:pt x="128" y="203"/>
                        <a:pt x="128" y="203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lnTo>
                        <a:pt x="0" y="203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íšļidé">
                  <a:extLst>
                    <a:ext uri="{FF2B5EF4-FFF2-40B4-BE49-F238E27FC236}">
                      <a16:creationId xmlns:a16="http://schemas.microsoft.com/office/drawing/2014/main" id="{17E8D529-1938-4135-849B-8980B8BB0AAE}"/>
                    </a:ext>
                  </a:extLst>
                </p:cNvPr>
                <p:cNvSpPr/>
                <p:nvPr/>
              </p:nvSpPr>
              <p:spPr bwMode="auto">
                <a:xfrm>
                  <a:off x="2949166" y="2241575"/>
                  <a:ext cx="513077" cy="1032675"/>
                </a:xfrm>
                <a:custGeom>
                  <a:avLst/>
                  <a:gdLst>
                    <a:gd name="T0" fmla="*/ 84 w 128"/>
                    <a:gd name="T1" fmla="*/ 0 h 258"/>
                    <a:gd name="T2" fmla="*/ 0 w 128"/>
                    <a:gd name="T3" fmla="*/ 0 h 258"/>
                    <a:gd name="T4" fmla="*/ 0 w 128"/>
                    <a:gd name="T5" fmla="*/ 203 h 258"/>
                    <a:gd name="T6" fmla="*/ 64 w 128"/>
                    <a:gd name="T7" fmla="*/ 258 h 258"/>
                    <a:gd name="T8" fmla="*/ 128 w 128"/>
                    <a:gd name="T9" fmla="*/ 203 h 258"/>
                    <a:gd name="T10" fmla="*/ 128 w 128"/>
                    <a:gd name="T11" fmla="*/ 203 h 258"/>
                    <a:gd name="T12" fmla="*/ 84 w 128"/>
                    <a:gd name="T13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258">
                      <a:moveTo>
                        <a:pt x="8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34"/>
                        <a:pt x="29" y="258"/>
                        <a:pt x="64" y="258"/>
                      </a:cubicBezTo>
                      <a:cubicBezTo>
                        <a:pt x="100" y="258"/>
                        <a:pt x="128" y="233"/>
                        <a:pt x="128" y="203"/>
                      </a:cubicBezTo>
                      <a:cubicBezTo>
                        <a:pt x="128" y="203"/>
                        <a:pt x="128" y="203"/>
                        <a:pt x="128" y="203"/>
                      </a:cubicBez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îṥ1îḓè">
                  <a:extLst>
                    <a:ext uri="{FF2B5EF4-FFF2-40B4-BE49-F238E27FC236}">
                      <a16:creationId xmlns:a16="http://schemas.microsoft.com/office/drawing/2014/main" id="{1E4FA782-137F-4E9C-8C6D-1D9677C3BA8A}"/>
                    </a:ext>
                  </a:extLst>
                </p:cNvPr>
                <p:cNvSpPr/>
                <p:nvPr/>
              </p:nvSpPr>
              <p:spPr bwMode="auto">
                <a:xfrm>
                  <a:off x="2949166" y="2241575"/>
                  <a:ext cx="513077" cy="1032675"/>
                </a:xfrm>
                <a:custGeom>
                  <a:avLst/>
                  <a:gdLst>
                    <a:gd name="T0" fmla="*/ 84 w 128"/>
                    <a:gd name="T1" fmla="*/ 0 h 258"/>
                    <a:gd name="T2" fmla="*/ 0 w 128"/>
                    <a:gd name="T3" fmla="*/ 0 h 258"/>
                    <a:gd name="T4" fmla="*/ 0 w 128"/>
                    <a:gd name="T5" fmla="*/ 203 h 258"/>
                    <a:gd name="T6" fmla="*/ 64 w 128"/>
                    <a:gd name="T7" fmla="*/ 258 h 258"/>
                    <a:gd name="T8" fmla="*/ 128 w 128"/>
                    <a:gd name="T9" fmla="*/ 203 h 258"/>
                    <a:gd name="T10" fmla="*/ 128 w 128"/>
                    <a:gd name="T11" fmla="*/ 203 h 258"/>
                    <a:gd name="T12" fmla="*/ 84 w 128"/>
                    <a:gd name="T13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258">
                      <a:moveTo>
                        <a:pt x="8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34"/>
                        <a:pt x="29" y="258"/>
                        <a:pt x="64" y="258"/>
                      </a:cubicBezTo>
                      <a:cubicBezTo>
                        <a:pt x="100" y="258"/>
                        <a:pt x="128" y="233"/>
                        <a:pt x="128" y="203"/>
                      </a:cubicBezTo>
                      <a:cubicBezTo>
                        <a:pt x="128" y="203"/>
                        <a:pt x="128" y="203"/>
                        <a:pt x="128" y="203"/>
                      </a:cubicBez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ïṩḷïďé">
                  <a:extLst>
                    <a:ext uri="{FF2B5EF4-FFF2-40B4-BE49-F238E27FC236}">
                      <a16:creationId xmlns:a16="http://schemas.microsoft.com/office/drawing/2014/main" id="{9DAA3E88-C747-4513-AF8D-7B025A3590CC}"/>
                    </a:ext>
                  </a:extLst>
                </p:cNvPr>
                <p:cNvSpPr/>
                <p:nvPr/>
              </p:nvSpPr>
              <p:spPr bwMode="auto">
                <a:xfrm>
                  <a:off x="3618773" y="2241575"/>
                  <a:ext cx="869622" cy="1032675"/>
                </a:xfrm>
                <a:custGeom>
                  <a:avLst/>
                  <a:gdLst>
                    <a:gd name="T0" fmla="*/ 216 w 217"/>
                    <a:gd name="T1" fmla="*/ 203 h 258"/>
                    <a:gd name="T2" fmla="*/ 84 w 217"/>
                    <a:gd name="T3" fmla="*/ 0 h 258"/>
                    <a:gd name="T4" fmla="*/ 0 w 217"/>
                    <a:gd name="T5" fmla="*/ 0 h 258"/>
                    <a:gd name="T6" fmla="*/ 88 w 217"/>
                    <a:gd name="T7" fmla="*/ 203 h 258"/>
                    <a:gd name="T8" fmla="*/ 89 w 217"/>
                    <a:gd name="T9" fmla="*/ 203 h 258"/>
                    <a:gd name="T10" fmla="*/ 153 w 217"/>
                    <a:gd name="T11" fmla="*/ 258 h 258"/>
                    <a:gd name="T12" fmla="*/ 217 w 217"/>
                    <a:gd name="T13" fmla="*/ 203 h 258"/>
                    <a:gd name="T14" fmla="*/ 216 w 217"/>
                    <a:gd name="T15" fmla="*/ 203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7" h="258">
                      <a:moveTo>
                        <a:pt x="216" y="203"/>
                      </a:move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8" y="203"/>
                        <a:pt x="88" y="203"/>
                        <a:pt x="88" y="203"/>
                      </a:cubicBezTo>
                      <a:cubicBezTo>
                        <a:pt x="89" y="203"/>
                        <a:pt x="89" y="203"/>
                        <a:pt x="89" y="203"/>
                      </a:cubicBezTo>
                      <a:cubicBezTo>
                        <a:pt x="89" y="234"/>
                        <a:pt x="117" y="258"/>
                        <a:pt x="153" y="258"/>
                      </a:cubicBezTo>
                      <a:cubicBezTo>
                        <a:pt x="188" y="258"/>
                        <a:pt x="217" y="233"/>
                        <a:pt x="217" y="203"/>
                      </a:cubicBezTo>
                      <a:lnTo>
                        <a:pt x="216" y="203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îŝḻidè">
                  <a:extLst>
                    <a:ext uri="{FF2B5EF4-FFF2-40B4-BE49-F238E27FC236}">
                      <a16:creationId xmlns:a16="http://schemas.microsoft.com/office/drawing/2014/main" id="{9E658B9D-4DC9-48C7-9F74-3343CD73898F}"/>
                    </a:ext>
                  </a:extLst>
                </p:cNvPr>
                <p:cNvSpPr/>
                <p:nvPr/>
              </p:nvSpPr>
              <p:spPr bwMode="auto">
                <a:xfrm>
                  <a:off x="3975318" y="3054672"/>
                  <a:ext cx="510902" cy="219579"/>
                </a:xfrm>
                <a:custGeom>
                  <a:avLst/>
                  <a:gdLst>
                    <a:gd name="T0" fmla="*/ 127 w 127"/>
                    <a:gd name="T1" fmla="*/ 0 h 55"/>
                    <a:gd name="T2" fmla="*/ 64 w 127"/>
                    <a:gd name="T3" fmla="*/ 55 h 55"/>
                    <a:gd name="T4" fmla="*/ 0 w 127"/>
                    <a:gd name="T5" fmla="*/ 0 h 55"/>
                    <a:gd name="T6" fmla="*/ 127 w 127"/>
                    <a:gd name="T7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" h="55">
                      <a:moveTo>
                        <a:pt x="127" y="0"/>
                      </a:moveTo>
                      <a:cubicBezTo>
                        <a:pt x="127" y="30"/>
                        <a:pt x="99" y="55"/>
                        <a:pt x="64" y="55"/>
                      </a:cubicBezTo>
                      <a:cubicBezTo>
                        <a:pt x="28" y="55"/>
                        <a:pt x="0" y="31"/>
                        <a:pt x="0" y="0"/>
                      </a:cubicBez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4BD1602F-3E18-48D1-8012-819C08DE4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70705" y="5034222"/>
              <a:ext cx="936336" cy="1006401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A985F7D0-2794-422F-9C22-0454CB3A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97272" y="5032098"/>
              <a:ext cx="934212" cy="1008525"/>
            </a:xfrm>
            <a:prstGeom prst="rect">
              <a:avLst/>
            </a:prstGeom>
          </p:spPr>
        </p:pic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E938A8BE-6C21-4665-851D-6A6718BC6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70705" y="3905177"/>
              <a:ext cx="934212" cy="997908"/>
            </a:xfrm>
            <a:prstGeom prst="rect">
              <a:avLst/>
            </a:prstGeom>
          </p:spPr>
        </p:pic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0E2E7050-8386-42BF-93CF-5191D8936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99473" y="3894560"/>
              <a:ext cx="934212" cy="1008525"/>
            </a:xfrm>
            <a:prstGeom prst="rect">
              <a:avLst/>
            </a:prstGeom>
          </p:spPr>
        </p:pic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CF01B220-EEC1-415B-BF8A-34040012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062" y="3045842"/>
              <a:ext cx="1360247" cy="941894"/>
            </a:xfrm>
            <a:prstGeom prst="rect">
              <a:avLst/>
            </a:prstGeom>
          </p:spPr>
        </p:pic>
      </p:grpSp>
      <p:sp>
        <p:nvSpPr>
          <p:cNvPr id="82" name="图文框 81">
            <a:extLst>
              <a:ext uri="{FF2B5EF4-FFF2-40B4-BE49-F238E27FC236}">
                <a16:creationId xmlns:a16="http://schemas.microsoft.com/office/drawing/2014/main" id="{FCD9B02A-5A65-4583-8ABD-7199CDA44F5D}"/>
              </a:ext>
            </a:extLst>
          </p:cNvPr>
          <p:cNvSpPr/>
          <p:nvPr/>
        </p:nvSpPr>
        <p:spPr>
          <a:xfrm>
            <a:off x="6692191" y="3260855"/>
            <a:ext cx="4282632" cy="1771244"/>
          </a:xfrm>
          <a:prstGeom prst="frame">
            <a:avLst>
              <a:gd name="adj1" fmla="val 51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D724BEEF-B046-435E-AD40-4F84EADA7345}"/>
              </a:ext>
            </a:extLst>
          </p:cNvPr>
          <p:cNvSpPr/>
          <p:nvPr/>
        </p:nvSpPr>
        <p:spPr>
          <a:xfrm>
            <a:off x="10561312" y="3632535"/>
            <a:ext cx="2844000" cy="114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7" name="Text Placeholder 3089">
            <a:extLst>
              <a:ext uri="{FF2B5EF4-FFF2-40B4-BE49-F238E27FC236}">
                <a16:creationId xmlns:a16="http://schemas.microsoft.com/office/drawing/2014/main" id="{48CBEF00-3713-4219-9F87-7323913AC7C4}"/>
              </a:ext>
            </a:extLst>
          </p:cNvPr>
          <p:cNvSpPr txBox="1">
            <a:spLocks/>
          </p:cNvSpPr>
          <p:nvPr/>
        </p:nvSpPr>
        <p:spPr>
          <a:xfrm>
            <a:off x="7170767" y="3576256"/>
            <a:ext cx="3804056" cy="1009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门槛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79F173C6-3E13-4AFE-B8BE-207E138E61D8}"/>
              </a:ext>
            </a:extLst>
          </p:cNvPr>
          <p:cNvSpPr/>
          <p:nvPr/>
        </p:nvSpPr>
        <p:spPr>
          <a:xfrm>
            <a:off x="7170767" y="3419305"/>
            <a:ext cx="8451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9" name="淘宝网chenying0907出品 24">
            <a:extLst>
              <a:ext uri="{FF2B5EF4-FFF2-40B4-BE49-F238E27FC236}">
                <a16:creationId xmlns:a16="http://schemas.microsoft.com/office/drawing/2014/main" id="{17CAECCF-7270-4863-88E6-47F51A581082}"/>
              </a:ext>
            </a:extLst>
          </p:cNvPr>
          <p:cNvSpPr/>
          <p:nvPr/>
        </p:nvSpPr>
        <p:spPr>
          <a:xfrm rot="20599068">
            <a:off x="11654089" y="5417203"/>
            <a:ext cx="276444" cy="2383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0" name="淘宝网chenying0907出品 25">
            <a:extLst>
              <a:ext uri="{FF2B5EF4-FFF2-40B4-BE49-F238E27FC236}">
                <a16:creationId xmlns:a16="http://schemas.microsoft.com/office/drawing/2014/main" id="{92F17A64-92DD-4D6A-83D5-E0FFA54FB03E}"/>
              </a:ext>
            </a:extLst>
          </p:cNvPr>
          <p:cNvSpPr/>
          <p:nvPr/>
        </p:nvSpPr>
        <p:spPr>
          <a:xfrm rot="263506">
            <a:off x="10549195" y="1339114"/>
            <a:ext cx="619331" cy="533906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1" name="淘宝网chenying0907出品 26">
            <a:extLst>
              <a:ext uri="{FF2B5EF4-FFF2-40B4-BE49-F238E27FC236}">
                <a16:creationId xmlns:a16="http://schemas.microsoft.com/office/drawing/2014/main" id="{3B4356BC-1AF6-4839-963C-E8E61E4F36BF}"/>
              </a:ext>
            </a:extLst>
          </p:cNvPr>
          <p:cNvSpPr/>
          <p:nvPr/>
        </p:nvSpPr>
        <p:spPr>
          <a:xfrm rot="2525770">
            <a:off x="11457589" y="2165698"/>
            <a:ext cx="184311" cy="15888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2" name="淘宝网chenying0907出品 32">
            <a:extLst>
              <a:ext uri="{FF2B5EF4-FFF2-40B4-BE49-F238E27FC236}">
                <a16:creationId xmlns:a16="http://schemas.microsoft.com/office/drawing/2014/main" id="{C8611AF1-DF96-43AD-AB23-0D2E8E532BFE}"/>
              </a:ext>
            </a:extLst>
          </p:cNvPr>
          <p:cNvSpPr/>
          <p:nvPr/>
        </p:nvSpPr>
        <p:spPr>
          <a:xfrm rot="1144664">
            <a:off x="11001232" y="404958"/>
            <a:ext cx="373652" cy="322114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3" name="淘宝网chenying0907出品 35">
            <a:extLst>
              <a:ext uri="{FF2B5EF4-FFF2-40B4-BE49-F238E27FC236}">
                <a16:creationId xmlns:a16="http://schemas.microsoft.com/office/drawing/2014/main" id="{F40C48A7-44A8-4DDB-9B21-667ADB7B24B8}"/>
              </a:ext>
            </a:extLst>
          </p:cNvPr>
          <p:cNvSpPr/>
          <p:nvPr/>
        </p:nvSpPr>
        <p:spPr>
          <a:xfrm rot="4274105">
            <a:off x="8920817" y="347127"/>
            <a:ext cx="1591078" cy="1371618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4" name="淘宝网chenying0907出品 23">
            <a:extLst>
              <a:ext uri="{FF2B5EF4-FFF2-40B4-BE49-F238E27FC236}">
                <a16:creationId xmlns:a16="http://schemas.microsoft.com/office/drawing/2014/main" id="{EC434328-2CEF-4373-9ECD-CD1FE2140B05}"/>
              </a:ext>
            </a:extLst>
          </p:cNvPr>
          <p:cNvSpPr/>
          <p:nvPr/>
        </p:nvSpPr>
        <p:spPr>
          <a:xfrm rot="2664103">
            <a:off x="11395421" y="6134250"/>
            <a:ext cx="421334" cy="363219"/>
          </a:xfrm>
          <a:custGeom>
            <a:avLst/>
            <a:gdLst>
              <a:gd name="connsiteX0" fmla="*/ 719137 w 1438275"/>
              <a:gd name="connsiteY0" fmla="*/ 316102 h 1239892"/>
              <a:gd name="connsiteX1" fmla="*/ 269137 w 1438275"/>
              <a:gd name="connsiteY1" fmla="*/ 1072102 h 1239892"/>
              <a:gd name="connsiteX2" fmla="*/ 1169137 w 1438275"/>
              <a:gd name="connsiteY2" fmla="*/ 1072102 h 1239892"/>
              <a:gd name="connsiteX3" fmla="*/ 719138 w 1438275"/>
              <a:gd name="connsiteY3" fmla="*/ 0 h 1239892"/>
              <a:gd name="connsiteX4" fmla="*/ 1438275 w 1438275"/>
              <a:gd name="connsiteY4" fmla="*/ 1239892 h 1239892"/>
              <a:gd name="connsiteX5" fmla="*/ 0 w 1438275"/>
              <a:gd name="connsiteY5" fmla="*/ 1239892 h 1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239892">
                <a:moveTo>
                  <a:pt x="719137" y="316102"/>
                </a:moveTo>
                <a:lnTo>
                  <a:pt x="269137" y="1072102"/>
                </a:lnTo>
                <a:lnTo>
                  <a:pt x="1169137" y="1072102"/>
                </a:lnTo>
                <a:close/>
                <a:moveTo>
                  <a:pt x="719138" y="0"/>
                </a:moveTo>
                <a:lnTo>
                  <a:pt x="1438275" y="1239892"/>
                </a:lnTo>
                <a:lnTo>
                  <a:pt x="0" y="12398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589953D8-5395-4A65-B9AE-4B9A7E40FF27}"/>
              </a:ext>
            </a:extLst>
          </p:cNvPr>
          <p:cNvGrpSpPr/>
          <p:nvPr/>
        </p:nvGrpSpPr>
        <p:grpSpPr>
          <a:xfrm>
            <a:off x="2680001" y="2387056"/>
            <a:ext cx="2680589" cy="1764963"/>
            <a:chOff x="3450780" y="2294330"/>
            <a:chExt cx="2680589" cy="1764963"/>
          </a:xfrm>
        </p:grpSpPr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2E2F65D5-7F97-4953-ACFE-5F1407EAF8CE}"/>
                </a:ext>
              </a:extLst>
            </p:cNvPr>
            <p:cNvGrpSpPr/>
            <p:nvPr/>
          </p:nvGrpSpPr>
          <p:grpSpPr>
            <a:xfrm>
              <a:off x="3450780" y="2294330"/>
              <a:ext cx="2680589" cy="1764963"/>
              <a:chOff x="3257223" y="3196641"/>
              <a:chExt cx="3684581" cy="2426015"/>
            </a:xfrm>
          </p:grpSpPr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FBC4F295-5341-4FE8-BD16-0921D630CF32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99" name="图片 98">
                <a:extLst>
                  <a:ext uri="{FF2B5EF4-FFF2-40B4-BE49-F238E27FC236}">
                    <a16:creationId xmlns:a16="http://schemas.microsoft.com/office/drawing/2014/main" id="{5953113D-C99F-4711-8B9A-B015A2103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3" y="3196641"/>
                <a:ext cx="3684581" cy="2426015"/>
              </a:xfrm>
              <a:prstGeom prst="rect">
                <a:avLst/>
              </a:prstGeom>
            </p:spPr>
          </p:pic>
        </p:grpSp>
        <p:sp>
          <p:nvSpPr>
            <p:cNvPr id="97" name="淘宝网chenying0907出品 27">
              <a:extLst>
                <a:ext uri="{FF2B5EF4-FFF2-40B4-BE49-F238E27FC236}">
                  <a16:creationId xmlns:a16="http://schemas.microsoft.com/office/drawing/2014/main" id="{A7701A06-62AC-4E5B-B1BA-61924223675A}"/>
                </a:ext>
              </a:extLst>
            </p:cNvPr>
            <p:cNvSpPr txBox="1"/>
            <p:nvPr/>
          </p:nvSpPr>
          <p:spPr>
            <a:xfrm>
              <a:off x="4216805" y="2936167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88900" dist="38100" dir="2700000" algn="tl">
                      <a:srgbClr val="000000">
                        <a:alpha val="82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体验</a:t>
              </a: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C9B9B6B8-A415-4D64-B9EE-D2DD04E81EB4}"/>
              </a:ext>
            </a:extLst>
          </p:cNvPr>
          <p:cNvGrpSpPr/>
          <p:nvPr/>
        </p:nvGrpSpPr>
        <p:grpSpPr>
          <a:xfrm>
            <a:off x="2680001" y="3969214"/>
            <a:ext cx="2680589" cy="1764963"/>
            <a:chOff x="3341337" y="4201060"/>
            <a:chExt cx="2680589" cy="1764963"/>
          </a:xfrm>
        </p:grpSpPr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63054D6B-09CD-4649-93C0-4A1A8498F070}"/>
                </a:ext>
              </a:extLst>
            </p:cNvPr>
            <p:cNvGrpSpPr/>
            <p:nvPr/>
          </p:nvGrpSpPr>
          <p:grpSpPr>
            <a:xfrm>
              <a:off x="3341337" y="4201060"/>
              <a:ext cx="2680589" cy="1764963"/>
              <a:chOff x="3257223" y="3196641"/>
              <a:chExt cx="3684581" cy="2426015"/>
            </a:xfrm>
          </p:grpSpPr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13D5DE03-F044-4606-BC21-D9722BF37D38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104" name="图片 103">
                <a:extLst>
                  <a:ext uri="{FF2B5EF4-FFF2-40B4-BE49-F238E27FC236}">
                    <a16:creationId xmlns:a16="http://schemas.microsoft.com/office/drawing/2014/main" id="{D8FE3FBA-725A-4372-BA13-909FD7645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3" y="3196641"/>
                <a:ext cx="3684581" cy="2426015"/>
              </a:xfrm>
              <a:prstGeom prst="rect">
                <a:avLst/>
              </a:prstGeom>
            </p:spPr>
          </p:pic>
        </p:grpSp>
        <p:sp>
          <p:nvSpPr>
            <p:cNvPr id="102" name="淘宝网chenying0907出品 27">
              <a:extLst>
                <a:ext uri="{FF2B5EF4-FFF2-40B4-BE49-F238E27FC236}">
                  <a16:creationId xmlns:a16="http://schemas.microsoft.com/office/drawing/2014/main" id="{A9130B76-92BA-4990-87F7-5550B5E6BCA2}"/>
                </a:ext>
              </a:extLst>
            </p:cNvPr>
            <p:cNvSpPr txBox="1"/>
            <p:nvPr/>
          </p:nvSpPr>
          <p:spPr>
            <a:xfrm>
              <a:off x="4107364" y="4864720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88900" dist="38100" dir="2700000" algn="tl">
                      <a:srgbClr val="000000">
                        <a:alpha val="82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分享</a:t>
              </a:r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279BDFEE-5673-4B4F-8196-25AF24666A53}"/>
              </a:ext>
            </a:extLst>
          </p:cNvPr>
          <p:cNvGrpSpPr/>
          <p:nvPr/>
        </p:nvGrpSpPr>
        <p:grpSpPr>
          <a:xfrm>
            <a:off x="383678" y="270517"/>
            <a:ext cx="1548936" cy="1556447"/>
            <a:chOff x="8245281" y="442422"/>
            <a:chExt cx="1548936" cy="1556447"/>
          </a:xfrm>
        </p:grpSpPr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6036DA13-25BA-4C49-8C38-F68AAC2B3CB4}"/>
                </a:ext>
              </a:extLst>
            </p:cNvPr>
            <p:cNvSpPr/>
            <p:nvPr/>
          </p:nvSpPr>
          <p:spPr>
            <a:xfrm>
              <a:off x="8253893" y="467157"/>
              <a:ext cx="1531712" cy="1531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laughing_136083">
              <a:extLst>
                <a:ext uri="{FF2B5EF4-FFF2-40B4-BE49-F238E27FC236}">
                  <a16:creationId xmlns:a16="http://schemas.microsoft.com/office/drawing/2014/main" id="{92B98B42-933B-4AE7-9704-7A40D570B75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45281" y="442422"/>
              <a:ext cx="1548936" cy="1556110"/>
            </a:xfrm>
            <a:custGeom>
              <a:avLst/>
              <a:gdLst>
                <a:gd name="T0" fmla="*/ 293 w 587"/>
                <a:gd name="T1" fmla="*/ 0 h 587"/>
                <a:gd name="T2" fmla="*/ 0 w 587"/>
                <a:gd name="T3" fmla="*/ 293 h 587"/>
                <a:gd name="T4" fmla="*/ 293 w 587"/>
                <a:gd name="T5" fmla="*/ 587 h 587"/>
                <a:gd name="T6" fmla="*/ 587 w 587"/>
                <a:gd name="T7" fmla="*/ 293 h 587"/>
                <a:gd name="T8" fmla="*/ 293 w 587"/>
                <a:gd name="T9" fmla="*/ 0 h 587"/>
                <a:gd name="T10" fmla="*/ 351 w 587"/>
                <a:gd name="T11" fmla="*/ 216 h 587"/>
                <a:gd name="T12" fmla="*/ 431 w 587"/>
                <a:gd name="T13" fmla="*/ 150 h 587"/>
                <a:gd name="T14" fmla="*/ 450 w 587"/>
                <a:gd name="T15" fmla="*/ 151 h 587"/>
                <a:gd name="T16" fmla="*/ 449 w 587"/>
                <a:gd name="T17" fmla="*/ 170 h 587"/>
                <a:gd name="T18" fmla="*/ 381 w 587"/>
                <a:gd name="T19" fmla="*/ 227 h 587"/>
                <a:gd name="T20" fmla="*/ 449 w 587"/>
                <a:gd name="T21" fmla="*/ 283 h 587"/>
                <a:gd name="T22" fmla="*/ 450 w 587"/>
                <a:gd name="T23" fmla="*/ 302 h 587"/>
                <a:gd name="T24" fmla="*/ 440 w 587"/>
                <a:gd name="T25" fmla="*/ 307 h 587"/>
                <a:gd name="T26" fmla="*/ 431 w 587"/>
                <a:gd name="T27" fmla="*/ 304 h 587"/>
                <a:gd name="T28" fmla="*/ 351 w 587"/>
                <a:gd name="T29" fmla="*/ 237 h 587"/>
                <a:gd name="T30" fmla="*/ 347 w 587"/>
                <a:gd name="T31" fmla="*/ 227 h 587"/>
                <a:gd name="T32" fmla="*/ 351 w 587"/>
                <a:gd name="T33" fmla="*/ 216 h 587"/>
                <a:gd name="T34" fmla="*/ 151 w 587"/>
                <a:gd name="T35" fmla="*/ 170 h 587"/>
                <a:gd name="T36" fmla="*/ 150 w 587"/>
                <a:gd name="T37" fmla="*/ 151 h 587"/>
                <a:gd name="T38" fmla="*/ 169 w 587"/>
                <a:gd name="T39" fmla="*/ 150 h 587"/>
                <a:gd name="T40" fmla="*/ 249 w 587"/>
                <a:gd name="T41" fmla="*/ 216 h 587"/>
                <a:gd name="T42" fmla="*/ 253 w 587"/>
                <a:gd name="T43" fmla="*/ 227 h 587"/>
                <a:gd name="T44" fmla="*/ 249 w 587"/>
                <a:gd name="T45" fmla="*/ 237 h 587"/>
                <a:gd name="T46" fmla="*/ 169 w 587"/>
                <a:gd name="T47" fmla="*/ 304 h 587"/>
                <a:gd name="T48" fmla="*/ 160 w 587"/>
                <a:gd name="T49" fmla="*/ 307 h 587"/>
                <a:gd name="T50" fmla="*/ 150 w 587"/>
                <a:gd name="T51" fmla="*/ 302 h 587"/>
                <a:gd name="T52" fmla="*/ 151 w 587"/>
                <a:gd name="T53" fmla="*/ 283 h 587"/>
                <a:gd name="T54" fmla="*/ 219 w 587"/>
                <a:gd name="T55" fmla="*/ 227 h 587"/>
                <a:gd name="T56" fmla="*/ 151 w 587"/>
                <a:gd name="T57" fmla="*/ 170 h 587"/>
                <a:gd name="T58" fmla="*/ 293 w 587"/>
                <a:gd name="T59" fmla="*/ 533 h 587"/>
                <a:gd name="T60" fmla="*/ 133 w 587"/>
                <a:gd name="T61" fmla="*/ 373 h 587"/>
                <a:gd name="T62" fmla="*/ 147 w 587"/>
                <a:gd name="T63" fmla="*/ 360 h 587"/>
                <a:gd name="T64" fmla="*/ 440 w 587"/>
                <a:gd name="T65" fmla="*/ 360 h 587"/>
                <a:gd name="T66" fmla="*/ 453 w 587"/>
                <a:gd name="T67" fmla="*/ 373 h 587"/>
                <a:gd name="T68" fmla="*/ 293 w 587"/>
                <a:gd name="T69" fmla="*/ 533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7" h="587">
                  <a:moveTo>
                    <a:pt x="293" y="0"/>
                  </a:moveTo>
                  <a:cubicBezTo>
                    <a:pt x="132" y="0"/>
                    <a:pt x="0" y="132"/>
                    <a:pt x="0" y="293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7" y="455"/>
                    <a:pt x="587" y="293"/>
                  </a:cubicBezTo>
                  <a:cubicBezTo>
                    <a:pt x="587" y="132"/>
                    <a:pt x="455" y="0"/>
                    <a:pt x="293" y="0"/>
                  </a:cubicBezTo>
                  <a:close/>
                  <a:moveTo>
                    <a:pt x="351" y="216"/>
                  </a:moveTo>
                  <a:lnTo>
                    <a:pt x="431" y="150"/>
                  </a:lnTo>
                  <a:cubicBezTo>
                    <a:pt x="437" y="145"/>
                    <a:pt x="446" y="146"/>
                    <a:pt x="450" y="151"/>
                  </a:cubicBezTo>
                  <a:cubicBezTo>
                    <a:pt x="455" y="157"/>
                    <a:pt x="454" y="166"/>
                    <a:pt x="449" y="170"/>
                  </a:cubicBezTo>
                  <a:lnTo>
                    <a:pt x="381" y="227"/>
                  </a:lnTo>
                  <a:lnTo>
                    <a:pt x="449" y="283"/>
                  </a:lnTo>
                  <a:cubicBezTo>
                    <a:pt x="454" y="288"/>
                    <a:pt x="455" y="296"/>
                    <a:pt x="450" y="302"/>
                  </a:cubicBezTo>
                  <a:cubicBezTo>
                    <a:pt x="448" y="305"/>
                    <a:pt x="444" y="307"/>
                    <a:pt x="440" y="307"/>
                  </a:cubicBezTo>
                  <a:cubicBezTo>
                    <a:pt x="437" y="307"/>
                    <a:pt x="434" y="306"/>
                    <a:pt x="431" y="304"/>
                  </a:cubicBezTo>
                  <a:lnTo>
                    <a:pt x="351" y="237"/>
                  </a:lnTo>
                  <a:cubicBezTo>
                    <a:pt x="348" y="234"/>
                    <a:pt x="347" y="231"/>
                    <a:pt x="347" y="227"/>
                  </a:cubicBezTo>
                  <a:cubicBezTo>
                    <a:pt x="347" y="223"/>
                    <a:pt x="348" y="219"/>
                    <a:pt x="351" y="216"/>
                  </a:cubicBezTo>
                  <a:close/>
                  <a:moveTo>
                    <a:pt x="151" y="170"/>
                  </a:moveTo>
                  <a:cubicBezTo>
                    <a:pt x="146" y="166"/>
                    <a:pt x="145" y="157"/>
                    <a:pt x="150" y="151"/>
                  </a:cubicBezTo>
                  <a:cubicBezTo>
                    <a:pt x="154" y="146"/>
                    <a:pt x="163" y="145"/>
                    <a:pt x="169" y="150"/>
                  </a:cubicBezTo>
                  <a:lnTo>
                    <a:pt x="249" y="216"/>
                  </a:lnTo>
                  <a:cubicBezTo>
                    <a:pt x="252" y="219"/>
                    <a:pt x="253" y="223"/>
                    <a:pt x="253" y="227"/>
                  </a:cubicBezTo>
                  <a:cubicBezTo>
                    <a:pt x="253" y="231"/>
                    <a:pt x="252" y="234"/>
                    <a:pt x="249" y="237"/>
                  </a:cubicBezTo>
                  <a:lnTo>
                    <a:pt x="169" y="304"/>
                  </a:lnTo>
                  <a:cubicBezTo>
                    <a:pt x="166" y="306"/>
                    <a:pt x="163" y="307"/>
                    <a:pt x="160" y="307"/>
                  </a:cubicBezTo>
                  <a:cubicBezTo>
                    <a:pt x="156" y="307"/>
                    <a:pt x="152" y="305"/>
                    <a:pt x="150" y="302"/>
                  </a:cubicBezTo>
                  <a:cubicBezTo>
                    <a:pt x="145" y="296"/>
                    <a:pt x="146" y="288"/>
                    <a:pt x="151" y="283"/>
                  </a:cubicBezTo>
                  <a:lnTo>
                    <a:pt x="219" y="227"/>
                  </a:lnTo>
                  <a:lnTo>
                    <a:pt x="151" y="170"/>
                  </a:lnTo>
                  <a:close/>
                  <a:moveTo>
                    <a:pt x="293" y="533"/>
                  </a:moveTo>
                  <a:cubicBezTo>
                    <a:pt x="205" y="533"/>
                    <a:pt x="133" y="462"/>
                    <a:pt x="133" y="373"/>
                  </a:cubicBezTo>
                  <a:cubicBezTo>
                    <a:pt x="133" y="366"/>
                    <a:pt x="139" y="360"/>
                    <a:pt x="147" y="360"/>
                  </a:cubicBezTo>
                  <a:lnTo>
                    <a:pt x="440" y="360"/>
                  </a:lnTo>
                  <a:cubicBezTo>
                    <a:pt x="447" y="360"/>
                    <a:pt x="453" y="366"/>
                    <a:pt x="453" y="373"/>
                  </a:cubicBezTo>
                  <a:cubicBezTo>
                    <a:pt x="453" y="462"/>
                    <a:pt x="382" y="533"/>
                    <a:pt x="293" y="53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bg1"/>
              </a:solidFill>
            </a:ln>
          </p:spPr>
        </p:sp>
      </p:grpSp>
    </p:spTree>
    <p:extLst>
      <p:ext uri="{BB962C8B-B14F-4D97-AF65-F5344CB8AC3E}">
        <p14:creationId xmlns:p14="http://schemas.microsoft.com/office/powerpoint/2010/main" val="362590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7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139FAFFA-E805-48CD-9C86-03BDD08FF57D}"/>
              </a:ext>
            </a:extLst>
          </p:cNvPr>
          <p:cNvGrpSpPr/>
          <p:nvPr/>
        </p:nvGrpSpPr>
        <p:grpSpPr>
          <a:xfrm>
            <a:off x="-192058" y="51872"/>
            <a:ext cx="2847112" cy="1874606"/>
            <a:chOff x="3341338" y="4201060"/>
            <a:chExt cx="2680588" cy="1764963"/>
          </a:xfrm>
        </p:grpSpPr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5A631023-2ED8-4EF1-8AB6-3C8926194BFE}"/>
                </a:ext>
              </a:extLst>
            </p:cNvPr>
            <p:cNvGrpSpPr/>
            <p:nvPr/>
          </p:nvGrpSpPr>
          <p:grpSpPr>
            <a:xfrm>
              <a:off x="3341338" y="4201060"/>
              <a:ext cx="2680588" cy="1764963"/>
              <a:chOff x="3257224" y="3196641"/>
              <a:chExt cx="3684579" cy="2426015"/>
            </a:xfrm>
          </p:grpSpPr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9D155973-5C37-4BEC-95F9-F61438879C5D}"/>
                  </a:ext>
                </a:extLst>
              </p:cNvPr>
              <p:cNvSpPr/>
              <p:nvPr/>
            </p:nvSpPr>
            <p:spPr>
              <a:xfrm>
                <a:off x="4149298" y="3668601"/>
                <a:ext cx="1719068" cy="17190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114" name="图片 113">
                <a:extLst>
                  <a:ext uri="{FF2B5EF4-FFF2-40B4-BE49-F238E27FC236}">
                    <a16:creationId xmlns:a16="http://schemas.microsoft.com/office/drawing/2014/main" id="{2C0AED8E-4EC9-467D-BC21-E155C8D2E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224" y="3196641"/>
                <a:ext cx="3684579" cy="2426015"/>
              </a:xfrm>
              <a:prstGeom prst="rect">
                <a:avLst/>
              </a:prstGeom>
            </p:spPr>
          </p:pic>
        </p:grpSp>
        <p:sp>
          <p:nvSpPr>
            <p:cNvPr id="112" name="淘宝网chenying0907出品 27">
              <a:extLst>
                <a:ext uri="{FF2B5EF4-FFF2-40B4-BE49-F238E27FC236}">
                  <a16:creationId xmlns:a16="http://schemas.microsoft.com/office/drawing/2014/main" id="{317651A3-B8A0-47CC-B48A-454F867736D3}"/>
                </a:ext>
              </a:extLst>
            </p:cNvPr>
            <p:cNvSpPr txBox="1"/>
            <p:nvPr/>
          </p:nvSpPr>
          <p:spPr>
            <a:xfrm>
              <a:off x="4124225" y="4635438"/>
              <a:ext cx="971678" cy="103436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88900" dist="38100" dir="2700000" algn="tl">
                      <a:srgbClr val="000000">
                        <a:alpha val="82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没</a:t>
              </a: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B52103B6-02E8-421B-9792-412EF11AD19A}"/>
              </a:ext>
            </a:extLst>
          </p:cNvPr>
          <p:cNvGrpSpPr/>
          <p:nvPr/>
        </p:nvGrpSpPr>
        <p:grpSpPr>
          <a:xfrm>
            <a:off x="383678" y="270517"/>
            <a:ext cx="1548936" cy="1556447"/>
            <a:chOff x="8245281" y="442422"/>
            <a:chExt cx="1548936" cy="1556447"/>
          </a:xfrm>
        </p:grpSpPr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BA9CD2D0-C942-4CEF-A846-07A533042C99}"/>
                </a:ext>
              </a:extLst>
            </p:cNvPr>
            <p:cNvSpPr/>
            <p:nvPr/>
          </p:nvSpPr>
          <p:spPr>
            <a:xfrm>
              <a:off x="8253893" y="467157"/>
              <a:ext cx="1531712" cy="1531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laughing_136083">
              <a:extLst>
                <a:ext uri="{FF2B5EF4-FFF2-40B4-BE49-F238E27FC236}">
                  <a16:creationId xmlns:a16="http://schemas.microsoft.com/office/drawing/2014/main" id="{4386F5F3-14AF-45CC-B899-5366B8D9A87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45281" y="442422"/>
              <a:ext cx="1548936" cy="1556110"/>
            </a:xfrm>
            <a:custGeom>
              <a:avLst/>
              <a:gdLst>
                <a:gd name="T0" fmla="*/ 293 w 587"/>
                <a:gd name="T1" fmla="*/ 0 h 587"/>
                <a:gd name="T2" fmla="*/ 0 w 587"/>
                <a:gd name="T3" fmla="*/ 293 h 587"/>
                <a:gd name="T4" fmla="*/ 293 w 587"/>
                <a:gd name="T5" fmla="*/ 587 h 587"/>
                <a:gd name="T6" fmla="*/ 587 w 587"/>
                <a:gd name="T7" fmla="*/ 293 h 587"/>
                <a:gd name="T8" fmla="*/ 293 w 587"/>
                <a:gd name="T9" fmla="*/ 0 h 587"/>
                <a:gd name="T10" fmla="*/ 351 w 587"/>
                <a:gd name="T11" fmla="*/ 216 h 587"/>
                <a:gd name="T12" fmla="*/ 431 w 587"/>
                <a:gd name="T13" fmla="*/ 150 h 587"/>
                <a:gd name="T14" fmla="*/ 450 w 587"/>
                <a:gd name="T15" fmla="*/ 151 h 587"/>
                <a:gd name="T16" fmla="*/ 449 w 587"/>
                <a:gd name="T17" fmla="*/ 170 h 587"/>
                <a:gd name="T18" fmla="*/ 381 w 587"/>
                <a:gd name="T19" fmla="*/ 227 h 587"/>
                <a:gd name="T20" fmla="*/ 449 w 587"/>
                <a:gd name="T21" fmla="*/ 283 h 587"/>
                <a:gd name="T22" fmla="*/ 450 w 587"/>
                <a:gd name="T23" fmla="*/ 302 h 587"/>
                <a:gd name="T24" fmla="*/ 440 w 587"/>
                <a:gd name="T25" fmla="*/ 307 h 587"/>
                <a:gd name="T26" fmla="*/ 431 w 587"/>
                <a:gd name="T27" fmla="*/ 304 h 587"/>
                <a:gd name="T28" fmla="*/ 351 w 587"/>
                <a:gd name="T29" fmla="*/ 237 h 587"/>
                <a:gd name="T30" fmla="*/ 347 w 587"/>
                <a:gd name="T31" fmla="*/ 227 h 587"/>
                <a:gd name="T32" fmla="*/ 351 w 587"/>
                <a:gd name="T33" fmla="*/ 216 h 587"/>
                <a:gd name="T34" fmla="*/ 151 w 587"/>
                <a:gd name="T35" fmla="*/ 170 h 587"/>
                <a:gd name="T36" fmla="*/ 150 w 587"/>
                <a:gd name="T37" fmla="*/ 151 h 587"/>
                <a:gd name="T38" fmla="*/ 169 w 587"/>
                <a:gd name="T39" fmla="*/ 150 h 587"/>
                <a:gd name="T40" fmla="*/ 249 w 587"/>
                <a:gd name="T41" fmla="*/ 216 h 587"/>
                <a:gd name="T42" fmla="*/ 253 w 587"/>
                <a:gd name="T43" fmla="*/ 227 h 587"/>
                <a:gd name="T44" fmla="*/ 249 w 587"/>
                <a:gd name="T45" fmla="*/ 237 h 587"/>
                <a:gd name="T46" fmla="*/ 169 w 587"/>
                <a:gd name="T47" fmla="*/ 304 h 587"/>
                <a:gd name="T48" fmla="*/ 160 w 587"/>
                <a:gd name="T49" fmla="*/ 307 h 587"/>
                <a:gd name="T50" fmla="*/ 150 w 587"/>
                <a:gd name="T51" fmla="*/ 302 h 587"/>
                <a:gd name="T52" fmla="*/ 151 w 587"/>
                <a:gd name="T53" fmla="*/ 283 h 587"/>
                <a:gd name="T54" fmla="*/ 219 w 587"/>
                <a:gd name="T55" fmla="*/ 227 h 587"/>
                <a:gd name="T56" fmla="*/ 151 w 587"/>
                <a:gd name="T57" fmla="*/ 170 h 587"/>
                <a:gd name="T58" fmla="*/ 293 w 587"/>
                <a:gd name="T59" fmla="*/ 533 h 587"/>
                <a:gd name="T60" fmla="*/ 133 w 587"/>
                <a:gd name="T61" fmla="*/ 373 h 587"/>
                <a:gd name="T62" fmla="*/ 147 w 587"/>
                <a:gd name="T63" fmla="*/ 360 h 587"/>
                <a:gd name="T64" fmla="*/ 440 w 587"/>
                <a:gd name="T65" fmla="*/ 360 h 587"/>
                <a:gd name="T66" fmla="*/ 453 w 587"/>
                <a:gd name="T67" fmla="*/ 373 h 587"/>
                <a:gd name="T68" fmla="*/ 293 w 587"/>
                <a:gd name="T69" fmla="*/ 533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7" h="587">
                  <a:moveTo>
                    <a:pt x="293" y="0"/>
                  </a:moveTo>
                  <a:cubicBezTo>
                    <a:pt x="132" y="0"/>
                    <a:pt x="0" y="132"/>
                    <a:pt x="0" y="293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7" y="455"/>
                    <a:pt x="587" y="293"/>
                  </a:cubicBezTo>
                  <a:cubicBezTo>
                    <a:pt x="587" y="132"/>
                    <a:pt x="455" y="0"/>
                    <a:pt x="293" y="0"/>
                  </a:cubicBezTo>
                  <a:close/>
                  <a:moveTo>
                    <a:pt x="351" y="216"/>
                  </a:moveTo>
                  <a:lnTo>
                    <a:pt x="431" y="150"/>
                  </a:lnTo>
                  <a:cubicBezTo>
                    <a:pt x="437" y="145"/>
                    <a:pt x="446" y="146"/>
                    <a:pt x="450" y="151"/>
                  </a:cubicBezTo>
                  <a:cubicBezTo>
                    <a:pt x="455" y="157"/>
                    <a:pt x="454" y="166"/>
                    <a:pt x="449" y="170"/>
                  </a:cubicBezTo>
                  <a:lnTo>
                    <a:pt x="381" y="227"/>
                  </a:lnTo>
                  <a:lnTo>
                    <a:pt x="449" y="283"/>
                  </a:lnTo>
                  <a:cubicBezTo>
                    <a:pt x="454" y="288"/>
                    <a:pt x="455" y="296"/>
                    <a:pt x="450" y="302"/>
                  </a:cubicBezTo>
                  <a:cubicBezTo>
                    <a:pt x="448" y="305"/>
                    <a:pt x="444" y="307"/>
                    <a:pt x="440" y="307"/>
                  </a:cubicBezTo>
                  <a:cubicBezTo>
                    <a:pt x="437" y="307"/>
                    <a:pt x="434" y="306"/>
                    <a:pt x="431" y="304"/>
                  </a:cubicBezTo>
                  <a:lnTo>
                    <a:pt x="351" y="237"/>
                  </a:lnTo>
                  <a:cubicBezTo>
                    <a:pt x="348" y="234"/>
                    <a:pt x="347" y="231"/>
                    <a:pt x="347" y="227"/>
                  </a:cubicBezTo>
                  <a:cubicBezTo>
                    <a:pt x="347" y="223"/>
                    <a:pt x="348" y="219"/>
                    <a:pt x="351" y="216"/>
                  </a:cubicBezTo>
                  <a:close/>
                  <a:moveTo>
                    <a:pt x="151" y="170"/>
                  </a:moveTo>
                  <a:cubicBezTo>
                    <a:pt x="146" y="166"/>
                    <a:pt x="145" y="157"/>
                    <a:pt x="150" y="151"/>
                  </a:cubicBezTo>
                  <a:cubicBezTo>
                    <a:pt x="154" y="146"/>
                    <a:pt x="163" y="145"/>
                    <a:pt x="169" y="150"/>
                  </a:cubicBezTo>
                  <a:lnTo>
                    <a:pt x="249" y="216"/>
                  </a:lnTo>
                  <a:cubicBezTo>
                    <a:pt x="252" y="219"/>
                    <a:pt x="253" y="223"/>
                    <a:pt x="253" y="227"/>
                  </a:cubicBezTo>
                  <a:cubicBezTo>
                    <a:pt x="253" y="231"/>
                    <a:pt x="252" y="234"/>
                    <a:pt x="249" y="237"/>
                  </a:cubicBezTo>
                  <a:lnTo>
                    <a:pt x="169" y="304"/>
                  </a:lnTo>
                  <a:cubicBezTo>
                    <a:pt x="166" y="306"/>
                    <a:pt x="163" y="307"/>
                    <a:pt x="160" y="307"/>
                  </a:cubicBezTo>
                  <a:cubicBezTo>
                    <a:pt x="156" y="307"/>
                    <a:pt x="152" y="305"/>
                    <a:pt x="150" y="302"/>
                  </a:cubicBezTo>
                  <a:cubicBezTo>
                    <a:pt x="145" y="296"/>
                    <a:pt x="146" y="288"/>
                    <a:pt x="151" y="283"/>
                  </a:cubicBezTo>
                  <a:lnTo>
                    <a:pt x="219" y="227"/>
                  </a:lnTo>
                  <a:lnTo>
                    <a:pt x="151" y="170"/>
                  </a:lnTo>
                  <a:close/>
                  <a:moveTo>
                    <a:pt x="293" y="533"/>
                  </a:moveTo>
                  <a:cubicBezTo>
                    <a:pt x="205" y="533"/>
                    <a:pt x="133" y="462"/>
                    <a:pt x="133" y="373"/>
                  </a:cubicBezTo>
                  <a:cubicBezTo>
                    <a:pt x="133" y="366"/>
                    <a:pt x="139" y="360"/>
                    <a:pt x="147" y="360"/>
                  </a:cubicBezTo>
                  <a:lnTo>
                    <a:pt x="440" y="360"/>
                  </a:lnTo>
                  <a:cubicBezTo>
                    <a:pt x="447" y="360"/>
                    <a:pt x="453" y="366"/>
                    <a:pt x="453" y="373"/>
                  </a:cubicBezTo>
                  <a:cubicBezTo>
                    <a:pt x="453" y="462"/>
                    <a:pt x="382" y="533"/>
                    <a:pt x="293" y="53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bg1"/>
              </a:solidFill>
            </a:ln>
          </p:spPr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E9550F6-117E-4F22-85B6-F598C602EA3F}"/>
              </a:ext>
            </a:extLst>
          </p:cNvPr>
          <p:cNvGrpSpPr/>
          <p:nvPr/>
        </p:nvGrpSpPr>
        <p:grpSpPr>
          <a:xfrm>
            <a:off x="1942499" y="167794"/>
            <a:ext cx="2706859" cy="1885010"/>
            <a:chOff x="1933978" y="269743"/>
            <a:chExt cx="2706859" cy="1885010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9F437565-5F8C-4C24-9C7B-CE37846526A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1587399">
              <a:off x="1941685" y="269743"/>
              <a:ext cx="2438400" cy="1677987"/>
              <a:chOff x="547" y="551"/>
              <a:chExt cx="1536" cy="10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3B33850-52C8-455F-A66F-19FE694D3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" y="633"/>
                <a:ext cx="1446" cy="933"/>
              </a:xfrm>
              <a:custGeom>
                <a:avLst/>
                <a:gdLst>
                  <a:gd name="T0" fmla="*/ 1446 w 1446"/>
                  <a:gd name="T1" fmla="*/ 402 h 933"/>
                  <a:gd name="T2" fmla="*/ 1438 w 1446"/>
                  <a:gd name="T3" fmla="*/ 360 h 933"/>
                  <a:gd name="T4" fmla="*/ 1424 w 1446"/>
                  <a:gd name="T5" fmla="*/ 308 h 933"/>
                  <a:gd name="T6" fmla="*/ 1392 w 1446"/>
                  <a:gd name="T7" fmla="*/ 246 h 933"/>
                  <a:gd name="T8" fmla="*/ 1370 w 1446"/>
                  <a:gd name="T9" fmla="*/ 214 h 933"/>
                  <a:gd name="T10" fmla="*/ 1322 w 1446"/>
                  <a:gd name="T11" fmla="*/ 162 h 933"/>
                  <a:gd name="T12" fmla="*/ 1268 w 1446"/>
                  <a:gd name="T13" fmla="*/ 118 h 933"/>
                  <a:gd name="T14" fmla="*/ 1210 w 1446"/>
                  <a:gd name="T15" fmla="*/ 84 h 933"/>
                  <a:gd name="T16" fmla="*/ 1149 w 1446"/>
                  <a:gd name="T17" fmla="*/ 56 h 933"/>
                  <a:gd name="T18" fmla="*/ 1085 w 1446"/>
                  <a:gd name="T19" fmla="*/ 36 h 933"/>
                  <a:gd name="T20" fmla="*/ 1021 w 1446"/>
                  <a:gd name="T21" fmla="*/ 20 h 933"/>
                  <a:gd name="T22" fmla="*/ 899 w 1446"/>
                  <a:gd name="T23" fmla="*/ 4 h 933"/>
                  <a:gd name="T24" fmla="*/ 843 w 1446"/>
                  <a:gd name="T25" fmla="*/ 2 h 933"/>
                  <a:gd name="T26" fmla="*/ 741 w 1446"/>
                  <a:gd name="T27" fmla="*/ 2 h 933"/>
                  <a:gd name="T28" fmla="*/ 651 w 1446"/>
                  <a:gd name="T29" fmla="*/ 12 h 933"/>
                  <a:gd name="T30" fmla="*/ 571 w 1446"/>
                  <a:gd name="T31" fmla="*/ 30 h 933"/>
                  <a:gd name="T32" fmla="*/ 503 w 1446"/>
                  <a:gd name="T33" fmla="*/ 52 h 933"/>
                  <a:gd name="T34" fmla="*/ 443 w 1446"/>
                  <a:gd name="T35" fmla="*/ 78 h 933"/>
                  <a:gd name="T36" fmla="*/ 393 w 1446"/>
                  <a:gd name="T37" fmla="*/ 106 h 933"/>
                  <a:gd name="T38" fmla="*/ 354 w 1446"/>
                  <a:gd name="T39" fmla="*/ 136 h 933"/>
                  <a:gd name="T40" fmla="*/ 336 w 1446"/>
                  <a:gd name="T41" fmla="*/ 152 h 933"/>
                  <a:gd name="T42" fmla="*/ 286 w 1446"/>
                  <a:gd name="T43" fmla="*/ 204 h 933"/>
                  <a:gd name="T44" fmla="*/ 250 w 1446"/>
                  <a:gd name="T45" fmla="*/ 256 h 933"/>
                  <a:gd name="T46" fmla="*/ 228 w 1446"/>
                  <a:gd name="T47" fmla="*/ 298 h 933"/>
                  <a:gd name="T48" fmla="*/ 0 w 1446"/>
                  <a:gd name="T49" fmla="*/ 583 h 933"/>
                  <a:gd name="T50" fmla="*/ 202 w 1446"/>
                  <a:gd name="T51" fmla="*/ 571 h 933"/>
                  <a:gd name="T52" fmla="*/ 240 w 1446"/>
                  <a:gd name="T53" fmla="*/ 657 h 933"/>
                  <a:gd name="T54" fmla="*/ 294 w 1446"/>
                  <a:gd name="T55" fmla="*/ 733 h 933"/>
                  <a:gd name="T56" fmla="*/ 362 w 1446"/>
                  <a:gd name="T57" fmla="*/ 797 h 933"/>
                  <a:gd name="T58" fmla="*/ 441 w 1446"/>
                  <a:gd name="T59" fmla="*/ 849 h 933"/>
                  <a:gd name="T60" fmla="*/ 481 w 1446"/>
                  <a:gd name="T61" fmla="*/ 869 h 933"/>
                  <a:gd name="T62" fmla="*/ 519 w 1446"/>
                  <a:gd name="T63" fmla="*/ 883 h 933"/>
                  <a:gd name="T64" fmla="*/ 587 w 1446"/>
                  <a:gd name="T65" fmla="*/ 901 h 933"/>
                  <a:gd name="T66" fmla="*/ 623 w 1446"/>
                  <a:gd name="T67" fmla="*/ 907 h 933"/>
                  <a:gd name="T68" fmla="*/ 731 w 1446"/>
                  <a:gd name="T69" fmla="*/ 925 h 933"/>
                  <a:gd name="T70" fmla="*/ 833 w 1446"/>
                  <a:gd name="T71" fmla="*/ 933 h 933"/>
                  <a:gd name="T72" fmla="*/ 927 w 1446"/>
                  <a:gd name="T73" fmla="*/ 933 h 933"/>
                  <a:gd name="T74" fmla="*/ 1013 w 1446"/>
                  <a:gd name="T75" fmla="*/ 923 h 933"/>
                  <a:gd name="T76" fmla="*/ 1093 w 1446"/>
                  <a:gd name="T77" fmla="*/ 907 h 933"/>
                  <a:gd name="T78" fmla="*/ 1164 w 1446"/>
                  <a:gd name="T79" fmla="*/ 881 h 933"/>
                  <a:gd name="T80" fmla="*/ 1228 w 1446"/>
                  <a:gd name="T81" fmla="*/ 845 h 933"/>
                  <a:gd name="T82" fmla="*/ 1286 w 1446"/>
                  <a:gd name="T83" fmla="*/ 803 h 933"/>
                  <a:gd name="T84" fmla="*/ 1316 w 1446"/>
                  <a:gd name="T85" fmla="*/ 773 h 933"/>
                  <a:gd name="T86" fmla="*/ 1364 w 1446"/>
                  <a:gd name="T87" fmla="*/ 711 h 933"/>
                  <a:gd name="T88" fmla="*/ 1400 w 1446"/>
                  <a:gd name="T89" fmla="*/ 645 h 933"/>
                  <a:gd name="T90" fmla="*/ 1422 w 1446"/>
                  <a:gd name="T91" fmla="*/ 583 h 933"/>
                  <a:gd name="T92" fmla="*/ 1436 w 1446"/>
                  <a:gd name="T93" fmla="*/ 523 h 933"/>
                  <a:gd name="T94" fmla="*/ 1446 w 1446"/>
                  <a:gd name="T95" fmla="*/ 451 h 933"/>
                  <a:gd name="T96" fmla="*/ 1446 w 1446"/>
                  <a:gd name="T97" fmla="*/ 402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6" h="933">
                    <a:moveTo>
                      <a:pt x="1446" y="402"/>
                    </a:moveTo>
                    <a:lnTo>
                      <a:pt x="1446" y="402"/>
                    </a:lnTo>
                    <a:lnTo>
                      <a:pt x="1442" y="380"/>
                    </a:lnTo>
                    <a:lnTo>
                      <a:pt x="1438" y="360"/>
                    </a:lnTo>
                    <a:lnTo>
                      <a:pt x="1432" y="336"/>
                    </a:lnTo>
                    <a:lnTo>
                      <a:pt x="1424" y="308"/>
                    </a:lnTo>
                    <a:lnTo>
                      <a:pt x="1410" y="278"/>
                    </a:lnTo>
                    <a:lnTo>
                      <a:pt x="1392" y="246"/>
                    </a:lnTo>
                    <a:lnTo>
                      <a:pt x="1370" y="214"/>
                    </a:lnTo>
                    <a:lnTo>
                      <a:pt x="1370" y="214"/>
                    </a:lnTo>
                    <a:lnTo>
                      <a:pt x="1348" y="186"/>
                    </a:lnTo>
                    <a:lnTo>
                      <a:pt x="1322" y="162"/>
                    </a:lnTo>
                    <a:lnTo>
                      <a:pt x="1296" y="138"/>
                    </a:lnTo>
                    <a:lnTo>
                      <a:pt x="1268" y="118"/>
                    </a:lnTo>
                    <a:lnTo>
                      <a:pt x="1240" y="100"/>
                    </a:lnTo>
                    <a:lnTo>
                      <a:pt x="1210" y="84"/>
                    </a:lnTo>
                    <a:lnTo>
                      <a:pt x="1178" y="68"/>
                    </a:lnTo>
                    <a:lnTo>
                      <a:pt x="1149" y="56"/>
                    </a:lnTo>
                    <a:lnTo>
                      <a:pt x="1117" y="44"/>
                    </a:lnTo>
                    <a:lnTo>
                      <a:pt x="1085" y="36"/>
                    </a:lnTo>
                    <a:lnTo>
                      <a:pt x="1053" y="28"/>
                    </a:lnTo>
                    <a:lnTo>
                      <a:pt x="1021" y="20"/>
                    </a:lnTo>
                    <a:lnTo>
                      <a:pt x="959" y="10"/>
                    </a:lnTo>
                    <a:lnTo>
                      <a:pt x="899" y="4"/>
                    </a:lnTo>
                    <a:lnTo>
                      <a:pt x="899" y="4"/>
                    </a:lnTo>
                    <a:lnTo>
                      <a:pt x="843" y="2"/>
                    </a:lnTo>
                    <a:lnTo>
                      <a:pt x="791" y="0"/>
                    </a:lnTo>
                    <a:lnTo>
                      <a:pt x="741" y="2"/>
                    </a:lnTo>
                    <a:lnTo>
                      <a:pt x="695" y="6"/>
                    </a:lnTo>
                    <a:lnTo>
                      <a:pt x="651" y="12"/>
                    </a:lnTo>
                    <a:lnTo>
                      <a:pt x="609" y="20"/>
                    </a:lnTo>
                    <a:lnTo>
                      <a:pt x="571" y="30"/>
                    </a:lnTo>
                    <a:lnTo>
                      <a:pt x="535" y="40"/>
                    </a:lnTo>
                    <a:lnTo>
                      <a:pt x="503" y="52"/>
                    </a:lnTo>
                    <a:lnTo>
                      <a:pt x="471" y="64"/>
                    </a:lnTo>
                    <a:lnTo>
                      <a:pt x="443" y="78"/>
                    </a:lnTo>
                    <a:lnTo>
                      <a:pt x="417" y="92"/>
                    </a:lnTo>
                    <a:lnTo>
                      <a:pt x="393" y="106"/>
                    </a:lnTo>
                    <a:lnTo>
                      <a:pt x="374" y="122"/>
                    </a:lnTo>
                    <a:lnTo>
                      <a:pt x="354" y="136"/>
                    </a:lnTo>
                    <a:lnTo>
                      <a:pt x="336" y="152"/>
                    </a:lnTo>
                    <a:lnTo>
                      <a:pt x="336" y="152"/>
                    </a:lnTo>
                    <a:lnTo>
                      <a:pt x="308" y="178"/>
                    </a:lnTo>
                    <a:lnTo>
                      <a:pt x="286" y="204"/>
                    </a:lnTo>
                    <a:lnTo>
                      <a:pt x="266" y="232"/>
                    </a:lnTo>
                    <a:lnTo>
                      <a:pt x="250" y="256"/>
                    </a:lnTo>
                    <a:lnTo>
                      <a:pt x="238" y="278"/>
                    </a:lnTo>
                    <a:lnTo>
                      <a:pt x="228" y="298"/>
                    </a:lnTo>
                    <a:lnTo>
                      <a:pt x="218" y="330"/>
                    </a:lnTo>
                    <a:lnTo>
                      <a:pt x="0" y="583"/>
                    </a:lnTo>
                    <a:lnTo>
                      <a:pt x="202" y="571"/>
                    </a:lnTo>
                    <a:lnTo>
                      <a:pt x="202" y="571"/>
                    </a:lnTo>
                    <a:lnTo>
                      <a:pt x="220" y="615"/>
                    </a:lnTo>
                    <a:lnTo>
                      <a:pt x="240" y="657"/>
                    </a:lnTo>
                    <a:lnTo>
                      <a:pt x="266" y="697"/>
                    </a:lnTo>
                    <a:lnTo>
                      <a:pt x="294" y="733"/>
                    </a:lnTo>
                    <a:lnTo>
                      <a:pt x="326" y="767"/>
                    </a:lnTo>
                    <a:lnTo>
                      <a:pt x="362" y="797"/>
                    </a:lnTo>
                    <a:lnTo>
                      <a:pt x="399" y="825"/>
                    </a:lnTo>
                    <a:lnTo>
                      <a:pt x="441" y="849"/>
                    </a:lnTo>
                    <a:lnTo>
                      <a:pt x="441" y="849"/>
                    </a:lnTo>
                    <a:lnTo>
                      <a:pt x="481" y="869"/>
                    </a:lnTo>
                    <a:lnTo>
                      <a:pt x="519" y="883"/>
                    </a:lnTo>
                    <a:lnTo>
                      <a:pt x="519" y="883"/>
                    </a:lnTo>
                    <a:lnTo>
                      <a:pt x="555" y="893"/>
                    </a:lnTo>
                    <a:lnTo>
                      <a:pt x="587" y="901"/>
                    </a:lnTo>
                    <a:lnTo>
                      <a:pt x="623" y="907"/>
                    </a:lnTo>
                    <a:lnTo>
                      <a:pt x="623" y="907"/>
                    </a:lnTo>
                    <a:lnTo>
                      <a:pt x="679" y="917"/>
                    </a:lnTo>
                    <a:lnTo>
                      <a:pt x="731" y="925"/>
                    </a:lnTo>
                    <a:lnTo>
                      <a:pt x="783" y="929"/>
                    </a:lnTo>
                    <a:lnTo>
                      <a:pt x="833" y="933"/>
                    </a:lnTo>
                    <a:lnTo>
                      <a:pt x="881" y="933"/>
                    </a:lnTo>
                    <a:lnTo>
                      <a:pt x="927" y="933"/>
                    </a:lnTo>
                    <a:lnTo>
                      <a:pt x="971" y="929"/>
                    </a:lnTo>
                    <a:lnTo>
                      <a:pt x="1013" y="923"/>
                    </a:lnTo>
                    <a:lnTo>
                      <a:pt x="1055" y="917"/>
                    </a:lnTo>
                    <a:lnTo>
                      <a:pt x="1093" y="907"/>
                    </a:lnTo>
                    <a:lnTo>
                      <a:pt x="1129" y="895"/>
                    </a:lnTo>
                    <a:lnTo>
                      <a:pt x="1164" y="881"/>
                    </a:lnTo>
                    <a:lnTo>
                      <a:pt x="1198" y="865"/>
                    </a:lnTo>
                    <a:lnTo>
                      <a:pt x="1228" y="845"/>
                    </a:lnTo>
                    <a:lnTo>
                      <a:pt x="1258" y="825"/>
                    </a:lnTo>
                    <a:lnTo>
                      <a:pt x="1286" y="803"/>
                    </a:lnTo>
                    <a:lnTo>
                      <a:pt x="1286" y="803"/>
                    </a:lnTo>
                    <a:lnTo>
                      <a:pt x="1316" y="773"/>
                    </a:lnTo>
                    <a:lnTo>
                      <a:pt x="1342" y="743"/>
                    </a:lnTo>
                    <a:lnTo>
                      <a:pt x="1364" y="711"/>
                    </a:lnTo>
                    <a:lnTo>
                      <a:pt x="1384" y="677"/>
                    </a:lnTo>
                    <a:lnTo>
                      <a:pt x="1400" y="645"/>
                    </a:lnTo>
                    <a:lnTo>
                      <a:pt x="1412" y="613"/>
                    </a:lnTo>
                    <a:lnTo>
                      <a:pt x="1422" y="583"/>
                    </a:lnTo>
                    <a:lnTo>
                      <a:pt x="1430" y="551"/>
                    </a:lnTo>
                    <a:lnTo>
                      <a:pt x="1436" y="523"/>
                    </a:lnTo>
                    <a:lnTo>
                      <a:pt x="1440" y="497"/>
                    </a:lnTo>
                    <a:lnTo>
                      <a:pt x="1446" y="451"/>
                    </a:lnTo>
                    <a:lnTo>
                      <a:pt x="1446" y="420"/>
                    </a:lnTo>
                    <a:lnTo>
                      <a:pt x="1446" y="402"/>
                    </a:lnTo>
                    <a:lnTo>
                      <a:pt x="1446" y="4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5A22D69B-7114-496B-9968-446D95653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683"/>
                <a:ext cx="1286" cy="835"/>
              </a:xfrm>
              <a:custGeom>
                <a:avLst/>
                <a:gdLst>
                  <a:gd name="T0" fmla="*/ 150 w 1286"/>
                  <a:gd name="T1" fmla="*/ 302 h 835"/>
                  <a:gd name="T2" fmla="*/ 160 w 1286"/>
                  <a:gd name="T3" fmla="*/ 272 h 835"/>
                  <a:gd name="T4" fmla="*/ 184 w 1286"/>
                  <a:gd name="T5" fmla="*/ 224 h 835"/>
                  <a:gd name="T6" fmla="*/ 226 w 1286"/>
                  <a:gd name="T7" fmla="*/ 168 h 835"/>
                  <a:gd name="T8" fmla="*/ 273 w 1286"/>
                  <a:gd name="T9" fmla="*/ 122 h 835"/>
                  <a:gd name="T10" fmla="*/ 313 w 1286"/>
                  <a:gd name="T11" fmla="*/ 94 h 835"/>
                  <a:gd name="T12" fmla="*/ 361 w 1286"/>
                  <a:gd name="T13" fmla="*/ 66 h 835"/>
                  <a:gd name="T14" fmla="*/ 417 w 1286"/>
                  <a:gd name="T15" fmla="*/ 42 h 835"/>
                  <a:gd name="T16" fmla="*/ 481 w 1286"/>
                  <a:gd name="T17" fmla="*/ 24 h 835"/>
                  <a:gd name="T18" fmla="*/ 555 w 1286"/>
                  <a:gd name="T19" fmla="*/ 8 h 835"/>
                  <a:gd name="T20" fmla="*/ 639 w 1286"/>
                  <a:gd name="T21" fmla="*/ 0 h 835"/>
                  <a:gd name="T22" fmla="*/ 733 w 1286"/>
                  <a:gd name="T23" fmla="*/ 0 h 835"/>
                  <a:gd name="T24" fmla="*/ 783 w 1286"/>
                  <a:gd name="T25" fmla="*/ 2 h 835"/>
                  <a:gd name="T26" fmla="*/ 871 w 1286"/>
                  <a:gd name="T27" fmla="*/ 12 h 835"/>
                  <a:gd name="T28" fmla="*/ 947 w 1286"/>
                  <a:gd name="T29" fmla="*/ 28 h 835"/>
                  <a:gd name="T30" fmla="*/ 1013 w 1286"/>
                  <a:gd name="T31" fmla="*/ 48 h 835"/>
                  <a:gd name="T32" fmla="*/ 1070 w 1286"/>
                  <a:gd name="T33" fmla="*/ 74 h 835"/>
                  <a:gd name="T34" fmla="*/ 1118 w 1286"/>
                  <a:gd name="T35" fmla="*/ 100 h 835"/>
                  <a:gd name="T36" fmla="*/ 1160 w 1286"/>
                  <a:gd name="T37" fmla="*/ 130 h 835"/>
                  <a:gd name="T38" fmla="*/ 1192 w 1286"/>
                  <a:gd name="T39" fmla="*/ 162 h 835"/>
                  <a:gd name="T40" fmla="*/ 1220 w 1286"/>
                  <a:gd name="T41" fmla="*/ 192 h 835"/>
                  <a:gd name="T42" fmla="*/ 1256 w 1286"/>
                  <a:gd name="T43" fmla="*/ 254 h 835"/>
                  <a:gd name="T44" fmla="*/ 1276 w 1286"/>
                  <a:gd name="T45" fmla="*/ 306 h 835"/>
                  <a:gd name="T46" fmla="*/ 1284 w 1286"/>
                  <a:gd name="T47" fmla="*/ 342 h 835"/>
                  <a:gd name="T48" fmla="*/ 1284 w 1286"/>
                  <a:gd name="T49" fmla="*/ 356 h 835"/>
                  <a:gd name="T50" fmla="*/ 1284 w 1286"/>
                  <a:gd name="T51" fmla="*/ 411 h 835"/>
                  <a:gd name="T52" fmla="*/ 1270 w 1286"/>
                  <a:gd name="T53" fmla="*/ 493 h 835"/>
                  <a:gd name="T54" fmla="*/ 1256 w 1286"/>
                  <a:gd name="T55" fmla="*/ 541 h 835"/>
                  <a:gd name="T56" fmla="*/ 1236 w 1286"/>
                  <a:gd name="T57" fmla="*/ 591 h 835"/>
                  <a:gd name="T58" fmla="*/ 1206 w 1286"/>
                  <a:gd name="T59" fmla="*/ 641 h 835"/>
                  <a:gd name="T60" fmla="*/ 1168 w 1286"/>
                  <a:gd name="T61" fmla="*/ 691 h 835"/>
                  <a:gd name="T62" fmla="*/ 1118 w 1286"/>
                  <a:gd name="T63" fmla="*/ 735 h 835"/>
                  <a:gd name="T64" fmla="*/ 1056 w 1286"/>
                  <a:gd name="T65" fmla="*/ 775 h 835"/>
                  <a:gd name="T66" fmla="*/ 983 w 1286"/>
                  <a:gd name="T67" fmla="*/ 805 h 835"/>
                  <a:gd name="T68" fmla="*/ 893 w 1286"/>
                  <a:gd name="T69" fmla="*/ 827 h 835"/>
                  <a:gd name="T70" fmla="*/ 785 w 1286"/>
                  <a:gd name="T71" fmla="*/ 835 h 835"/>
                  <a:gd name="T72" fmla="*/ 661 w 1286"/>
                  <a:gd name="T73" fmla="*/ 829 h 835"/>
                  <a:gd name="T74" fmla="*/ 519 w 1286"/>
                  <a:gd name="T75" fmla="*/ 809 h 835"/>
                  <a:gd name="T76" fmla="*/ 505 w 1286"/>
                  <a:gd name="T77" fmla="*/ 807 h 835"/>
                  <a:gd name="T78" fmla="*/ 443 w 1286"/>
                  <a:gd name="T79" fmla="*/ 793 h 835"/>
                  <a:gd name="T80" fmla="*/ 385 w 1286"/>
                  <a:gd name="T81" fmla="*/ 771 h 835"/>
                  <a:gd name="T82" fmla="*/ 319 w 1286"/>
                  <a:gd name="T83" fmla="*/ 737 h 835"/>
                  <a:gd name="T84" fmla="*/ 252 w 1286"/>
                  <a:gd name="T85" fmla="*/ 687 h 835"/>
                  <a:gd name="T86" fmla="*/ 222 w 1286"/>
                  <a:gd name="T87" fmla="*/ 655 h 835"/>
                  <a:gd name="T88" fmla="*/ 192 w 1286"/>
                  <a:gd name="T89" fmla="*/ 617 h 835"/>
                  <a:gd name="T90" fmla="*/ 166 w 1286"/>
                  <a:gd name="T91" fmla="*/ 575 h 835"/>
                  <a:gd name="T92" fmla="*/ 144 w 1286"/>
                  <a:gd name="T93" fmla="*/ 525 h 835"/>
                  <a:gd name="T94" fmla="*/ 126 w 1286"/>
                  <a:gd name="T95" fmla="*/ 469 h 835"/>
                  <a:gd name="T96" fmla="*/ 150 w 1286"/>
                  <a:gd name="T97" fmla="*/ 302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86" h="835">
                    <a:moveTo>
                      <a:pt x="150" y="302"/>
                    </a:moveTo>
                    <a:lnTo>
                      <a:pt x="150" y="302"/>
                    </a:lnTo>
                    <a:lnTo>
                      <a:pt x="154" y="288"/>
                    </a:lnTo>
                    <a:lnTo>
                      <a:pt x="160" y="272"/>
                    </a:lnTo>
                    <a:lnTo>
                      <a:pt x="170" y="250"/>
                    </a:lnTo>
                    <a:lnTo>
                      <a:pt x="184" y="224"/>
                    </a:lnTo>
                    <a:lnTo>
                      <a:pt x="202" y="196"/>
                    </a:lnTo>
                    <a:lnTo>
                      <a:pt x="226" y="168"/>
                    </a:lnTo>
                    <a:lnTo>
                      <a:pt x="256" y="138"/>
                    </a:lnTo>
                    <a:lnTo>
                      <a:pt x="273" y="122"/>
                    </a:lnTo>
                    <a:lnTo>
                      <a:pt x="293" y="108"/>
                    </a:lnTo>
                    <a:lnTo>
                      <a:pt x="313" y="94"/>
                    </a:lnTo>
                    <a:lnTo>
                      <a:pt x="337" y="80"/>
                    </a:lnTo>
                    <a:lnTo>
                      <a:pt x="361" y="66"/>
                    </a:lnTo>
                    <a:lnTo>
                      <a:pt x="387" y="54"/>
                    </a:lnTo>
                    <a:lnTo>
                      <a:pt x="417" y="42"/>
                    </a:lnTo>
                    <a:lnTo>
                      <a:pt x="447" y="32"/>
                    </a:lnTo>
                    <a:lnTo>
                      <a:pt x="481" y="24"/>
                    </a:lnTo>
                    <a:lnTo>
                      <a:pt x="517" y="16"/>
                    </a:lnTo>
                    <a:lnTo>
                      <a:pt x="555" y="8"/>
                    </a:lnTo>
                    <a:lnTo>
                      <a:pt x="595" y="4"/>
                    </a:lnTo>
                    <a:lnTo>
                      <a:pt x="639" y="0"/>
                    </a:lnTo>
                    <a:lnTo>
                      <a:pt x="685" y="0"/>
                    </a:lnTo>
                    <a:lnTo>
                      <a:pt x="733" y="0"/>
                    </a:lnTo>
                    <a:lnTo>
                      <a:pt x="783" y="2"/>
                    </a:lnTo>
                    <a:lnTo>
                      <a:pt x="783" y="2"/>
                    </a:lnTo>
                    <a:lnTo>
                      <a:pt x="829" y="8"/>
                    </a:lnTo>
                    <a:lnTo>
                      <a:pt x="871" y="12"/>
                    </a:lnTo>
                    <a:lnTo>
                      <a:pt x="911" y="20"/>
                    </a:lnTo>
                    <a:lnTo>
                      <a:pt x="947" y="28"/>
                    </a:lnTo>
                    <a:lnTo>
                      <a:pt x="981" y="38"/>
                    </a:lnTo>
                    <a:lnTo>
                      <a:pt x="1013" y="48"/>
                    </a:lnTo>
                    <a:lnTo>
                      <a:pt x="1042" y="60"/>
                    </a:lnTo>
                    <a:lnTo>
                      <a:pt x="1070" y="74"/>
                    </a:lnTo>
                    <a:lnTo>
                      <a:pt x="1096" y="86"/>
                    </a:lnTo>
                    <a:lnTo>
                      <a:pt x="1118" y="100"/>
                    </a:lnTo>
                    <a:lnTo>
                      <a:pt x="1140" y="116"/>
                    </a:lnTo>
                    <a:lnTo>
                      <a:pt x="1160" y="130"/>
                    </a:lnTo>
                    <a:lnTo>
                      <a:pt x="1176" y="146"/>
                    </a:lnTo>
                    <a:lnTo>
                      <a:pt x="1192" y="162"/>
                    </a:lnTo>
                    <a:lnTo>
                      <a:pt x="1206" y="178"/>
                    </a:lnTo>
                    <a:lnTo>
                      <a:pt x="1220" y="192"/>
                    </a:lnTo>
                    <a:lnTo>
                      <a:pt x="1240" y="224"/>
                    </a:lnTo>
                    <a:lnTo>
                      <a:pt x="1256" y="254"/>
                    </a:lnTo>
                    <a:lnTo>
                      <a:pt x="1268" y="282"/>
                    </a:lnTo>
                    <a:lnTo>
                      <a:pt x="1276" y="306"/>
                    </a:lnTo>
                    <a:lnTo>
                      <a:pt x="1280" y="326"/>
                    </a:lnTo>
                    <a:lnTo>
                      <a:pt x="1284" y="342"/>
                    </a:lnTo>
                    <a:lnTo>
                      <a:pt x="1284" y="356"/>
                    </a:lnTo>
                    <a:lnTo>
                      <a:pt x="1284" y="356"/>
                    </a:lnTo>
                    <a:lnTo>
                      <a:pt x="1286" y="382"/>
                    </a:lnTo>
                    <a:lnTo>
                      <a:pt x="1284" y="411"/>
                    </a:lnTo>
                    <a:lnTo>
                      <a:pt x="1280" y="447"/>
                    </a:lnTo>
                    <a:lnTo>
                      <a:pt x="1270" y="493"/>
                    </a:lnTo>
                    <a:lnTo>
                      <a:pt x="1264" y="515"/>
                    </a:lnTo>
                    <a:lnTo>
                      <a:pt x="1256" y="541"/>
                    </a:lnTo>
                    <a:lnTo>
                      <a:pt x="1248" y="565"/>
                    </a:lnTo>
                    <a:lnTo>
                      <a:pt x="1236" y="591"/>
                    </a:lnTo>
                    <a:lnTo>
                      <a:pt x="1222" y="617"/>
                    </a:lnTo>
                    <a:lnTo>
                      <a:pt x="1206" y="641"/>
                    </a:lnTo>
                    <a:lnTo>
                      <a:pt x="1188" y="667"/>
                    </a:lnTo>
                    <a:lnTo>
                      <a:pt x="1168" y="691"/>
                    </a:lnTo>
                    <a:lnTo>
                      <a:pt x="1144" y="713"/>
                    </a:lnTo>
                    <a:lnTo>
                      <a:pt x="1118" y="735"/>
                    </a:lnTo>
                    <a:lnTo>
                      <a:pt x="1090" y="755"/>
                    </a:lnTo>
                    <a:lnTo>
                      <a:pt x="1056" y="775"/>
                    </a:lnTo>
                    <a:lnTo>
                      <a:pt x="1021" y="791"/>
                    </a:lnTo>
                    <a:lnTo>
                      <a:pt x="983" y="805"/>
                    </a:lnTo>
                    <a:lnTo>
                      <a:pt x="939" y="817"/>
                    </a:lnTo>
                    <a:lnTo>
                      <a:pt x="893" y="827"/>
                    </a:lnTo>
                    <a:lnTo>
                      <a:pt x="841" y="833"/>
                    </a:lnTo>
                    <a:lnTo>
                      <a:pt x="785" y="835"/>
                    </a:lnTo>
                    <a:lnTo>
                      <a:pt x="727" y="835"/>
                    </a:lnTo>
                    <a:lnTo>
                      <a:pt x="661" y="829"/>
                    </a:lnTo>
                    <a:lnTo>
                      <a:pt x="593" y="821"/>
                    </a:lnTo>
                    <a:lnTo>
                      <a:pt x="519" y="809"/>
                    </a:lnTo>
                    <a:lnTo>
                      <a:pt x="519" y="809"/>
                    </a:lnTo>
                    <a:lnTo>
                      <a:pt x="505" y="807"/>
                    </a:lnTo>
                    <a:lnTo>
                      <a:pt x="469" y="799"/>
                    </a:lnTo>
                    <a:lnTo>
                      <a:pt x="443" y="793"/>
                    </a:lnTo>
                    <a:lnTo>
                      <a:pt x="415" y="783"/>
                    </a:lnTo>
                    <a:lnTo>
                      <a:pt x="385" y="771"/>
                    </a:lnTo>
                    <a:lnTo>
                      <a:pt x="353" y="757"/>
                    </a:lnTo>
                    <a:lnTo>
                      <a:pt x="319" y="737"/>
                    </a:lnTo>
                    <a:lnTo>
                      <a:pt x="285" y="715"/>
                    </a:lnTo>
                    <a:lnTo>
                      <a:pt x="252" y="687"/>
                    </a:lnTo>
                    <a:lnTo>
                      <a:pt x="236" y="671"/>
                    </a:lnTo>
                    <a:lnTo>
                      <a:pt x="222" y="655"/>
                    </a:lnTo>
                    <a:lnTo>
                      <a:pt x="206" y="637"/>
                    </a:lnTo>
                    <a:lnTo>
                      <a:pt x="192" y="617"/>
                    </a:lnTo>
                    <a:lnTo>
                      <a:pt x="178" y="597"/>
                    </a:lnTo>
                    <a:lnTo>
                      <a:pt x="166" y="575"/>
                    </a:lnTo>
                    <a:lnTo>
                      <a:pt x="154" y="551"/>
                    </a:lnTo>
                    <a:lnTo>
                      <a:pt x="144" y="525"/>
                    </a:lnTo>
                    <a:lnTo>
                      <a:pt x="134" y="499"/>
                    </a:lnTo>
                    <a:lnTo>
                      <a:pt x="126" y="469"/>
                    </a:lnTo>
                    <a:lnTo>
                      <a:pt x="0" y="477"/>
                    </a:lnTo>
                    <a:lnTo>
                      <a:pt x="150" y="302"/>
                    </a:lnTo>
                    <a:close/>
                  </a:path>
                </a:pathLst>
              </a:custGeom>
              <a:solidFill>
                <a:srgbClr val="40C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8294A059-8EA8-4907-A654-56E9B0ABC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865"/>
                <a:ext cx="88" cy="166"/>
              </a:xfrm>
              <a:custGeom>
                <a:avLst/>
                <a:gdLst>
                  <a:gd name="T0" fmla="*/ 88 w 88"/>
                  <a:gd name="T1" fmla="*/ 162 h 166"/>
                  <a:gd name="T2" fmla="*/ 88 w 88"/>
                  <a:gd name="T3" fmla="*/ 162 h 166"/>
                  <a:gd name="T4" fmla="*/ 86 w 88"/>
                  <a:gd name="T5" fmla="*/ 138 h 166"/>
                  <a:gd name="T6" fmla="*/ 80 w 88"/>
                  <a:gd name="T7" fmla="*/ 116 h 166"/>
                  <a:gd name="T8" fmla="*/ 72 w 88"/>
                  <a:gd name="T9" fmla="*/ 96 h 166"/>
                  <a:gd name="T10" fmla="*/ 62 w 88"/>
                  <a:gd name="T11" fmla="*/ 76 h 166"/>
                  <a:gd name="T12" fmla="*/ 50 w 88"/>
                  <a:gd name="T13" fmla="*/ 56 h 166"/>
                  <a:gd name="T14" fmla="*/ 38 w 88"/>
                  <a:gd name="T15" fmla="*/ 38 h 166"/>
                  <a:gd name="T16" fmla="*/ 8 w 88"/>
                  <a:gd name="T17" fmla="*/ 2 h 166"/>
                  <a:gd name="T18" fmla="*/ 8 w 88"/>
                  <a:gd name="T19" fmla="*/ 2 h 166"/>
                  <a:gd name="T20" fmla="*/ 4 w 88"/>
                  <a:gd name="T21" fmla="*/ 0 h 166"/>
                  <a:gd name="T22" fmla="*/ 2 w 88"/>
                  <a:gd name="T23" fmla="*/ 2 h 166"/>
                  <a:gd name="T24" fmla="*/ 0 w 88"/>
                  <a:gd name="T25" fmla="*/ 6 h 166"/>
                  <a:gd name="T26" fmla="*/ 2 w 88"/>
                  <a:gd name="T27" fmla="*/ 8 h 166"/>
                  <a:gd name="T28" fmla="*/ 2 w 88"/>
                  <a:gd name="T29" fmla="*/ 8 h 166"/>
                  <a:gd name="T30" fmla="*/ 30 w 88"/>
                  <a:gd name="T31" fmla="*/ 42 h 166"/>
                  <a:gd name="T32" fmla="*/ 42 w 88"/>
                  <a:gd name="T33" fmla="*/ 60 h 166"/>
                  <a:gd name="T34" fmla="*/ 54 w 88"/>
                  <a:gd name="T35" fmla="*/ 78 h 166"/>
                  <a:gd name="T36" fmla="*/ 64 w 88"/>
                  <a:gd name="T37" fmla="*/ 98 h 166"/>
                  <a:gd name="T38" fmla="*/ 70 w 88"/>
                  <a:gd name="T39" fmla="*/ 118 h 166"/>
                  <a:gd name="T40" fmla="*/ 76 w 88"/>
                  <a:gd name="T41" fmla="*/ 138 h 166"/>
                  <a:gd name="T42" fmla="*/ 80 w 88"/>
                  <a:gd name="T43" fmla="*/ 162 h 166"/>
                  <a:gd name="T44" fmla="*/ 80 w 88"/>
                  <a:gd name="T45" fmla="*/ 162 h 166"/>
                  <a:gd name="T46" fmla="*/ 82 w 88"/>
                  <a:gd name="T47" fmla="*/ 164 h 166"/>
                  <a:gd name="T48" fmla="*/ 84 w 88"/>
                  <a:gd name="T49" fmla="*/ 166 h 166"/>
                  <a:gd name="T50" fmla="*/ 88 w 88"/>
                  <a:gd name="T51" fmla="*/ 164 h 166"/>
                  <a:gd name="T52" fmla="*/ 88 w 88"/>
                  <a:gd name="T53" fmla="*/ 162 h 166"/>
                  <a:gd name="T54" fmla="*/ 88 w 88"/>
                  <a:gd name="T55" fmla="*/ 16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166">
                    <a:moveTo>
                      <a:pt x="88" y="162"/>
                    </a:moveTo>
                    <a:lnTo>
                      <a:pt x="88" y="162"/>
                    </a:lnTo>
                    <a:lnTo>
                      <a:pt x="86" y="138"/>
                    </a:lnTo>
                    <a:lnTo>
                      <a:pt x="80" y="116"/>
                    </a:lnTo>
                    <a:lnTo>
                      <a:pt x="72" y="96"/>
                    </a:lnTo>
                    <a:lnTo>
                      <a:pt x="62" y="76"/>
                    </a:lnTo>
                    <a:lnTo>
                      <a:pt x="50" y="56"/>
                    </a:lnTo>
                    <a:lnTo>
                      <a:pt x="38" y="38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0" y="42"/>
                    </a:lnTo>
                    <a:lnTo>
                      <a:pt x="42" y="60"/>
                    </a:lnTo>
                    <a:lnTo>
                      <a:pt x="54" y="78"/>
                    </a:lnTo>
                    <a:lnTo>
                      <a:pt x="64" y="98"/>
                    </a:lnTo>
                    <a:lnTo>
                      <a:pt x="70" y="118"/>
                    </a:lnTo>
                    <a:lnTo>
                      <a:pt x="76" y="138"/>
                    </a:lnTo>
                    <a:lnTo>
                      <a:pt x="80" y="162"/>
                    </a:lnTo>
                    <a:lnTo>
                      <a:pt x="80" y="162"/>
                    </a:lnTo>
                    <a:lnTo>
                      <a:pt x="82" y="164"/>
                    </a:lnTo>
                    <a:lnTo>
                      <a:pt x="84" y="166"/>
                    </a:lnTo>
                    <a:lnTo>
                      <a:pt x="88" y="164"/>
                    </a:lnTo>
                    <a:lnTo>
                      <a:pt x="88" y="162"/>
                    </a:lnTo>
                    <a:lnTo>
                      <a:pt x="88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DF988A9A-E584-426A-8A84-F0DE5BB27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833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2 w 18"/>
                  <a:gd name="T5" fmla="*/ 8 h 18"/>
                  <a:gd name="T6" fmla="*/ 2 w 18"/>
                  <a:gd name="T7" fmla="*/ 8 h 18"/>
                  <a:gd name="T8" fmla="*/ 0 w 18"/>
                  <a:gd name="T9" fmla="*/ 12 h 18"/>
                  <a:gd name="T10" fmla="*/ 0 w 18"/>
                  <a:gd name="T11" fmla="*/ 16 h 18"/>
                  <a:gd name="T12" fmla="*/ 2 w 18"/>
                  <a:gd name="T13" fmla="*/ 18 h 18"/>
                  <a:gd name="T14" fmla="*/ 6 w 18"/>
                  <a:gd name="T15" fmla="*/ 16 h 18"/>
                  <a:gd name="T16" fmla="*/ 6 w 18"/>
                  <a:gd name="T17" fmla="*/ 16 h 18"/>
                  <a:gd name="T18" fmla="*/ 16 w 18"/>
                  <a:gd name="T19" fmla="*/ 8 h 18"/>
                  <a:gd name="T20" fmla="*/ 16 w 18"/>
                  <a:gd name="T21" fmla="*/ 8 h 18"/>
                  <a:gd name="T22" fmla="*/ 18 w 18"/>
                  <a:gd name="T23" fmla="*/ 6 h 18"/>
                  <a:gd name="T24" fmla="*/ 18 w 18"/>
                  <a:gd name="T25" fmla="*/ 2 h 18"/>
                  <a:gd name="T26" fmla="*/ 14 w 18"/>
                  <a:gd name="T27" fmla="*/ 0 h 18"/>
                  <a:gd name="T28" fmla="*/ 12 w 18"/>
                  <a:gd name="T29" fmla="*/ 0 h 18"/>
                  <a:gd name="T30" fmla="*/ 12 w 18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A66F8FE6-B40E-403D-BE86-69AD1C20F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1" y="813"/>
                <a:ext cx="10" cy="10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2 w 10"/>
                  <a:gd name="T5" fmla="*/ 2 h 10"/>
                  <a:gd name="T6" fmla="*/ 2 w 10"/>
                  <a:gd name="T7" fmla="*/ 2 h 10"/>
                  <a:gd name="T8" fmla="*/ 0 w 10"/>
                  <a:gd name="T9" fmla="*/ 4 h 10"/>
                  <a:gd name="T10" fmla="*/ 0 w 10"/>
                  <a:gd name="T11" fmla="*/ 8 h 10"/>
                  <a:gd name="T12" fmla="*/ 2 w 10"/>
                  <a:gd name="T13" fmla="*/ 10 h 10"/>
                  <a:gd name="T14" fmla="*/ 6 w 10"/>
                  <a:gd name="T15" fmla="*/ 10 h 10"/>
                  <a:gd name="T16" fmla="*/ 6 w 10"/>
                  <a:gd name="T17" fmla="*/ 10 h 10"/>
                  <a:gd name="T18" fmla="*/ 8 w 10"/>
                  <a:gd name="T19" fmla="*/ 8 h 10"/>
                  <a:gd name="T20" fmla="*/ 8 w 10"/>
                  <a:gd name="T21" fmla="*/ 8 h 10"/>
                  <a:gd name="T22" fmla="*/ 10 w 10"/>
                  <a:gd name="T23" fmla="*/ 6 h 10"/>
                  <a:gd name="T24" fmla="*/ 10 w 10"/>
                  <a:gd name="T25" fmla="*/ 2 h 10"/>
                  <a:gd name="T26" fmla="*/ 8 w 10"/>
                  <a:gd name="T27" fmla="*/ 0 h 10"/>
                  <a:gd name="T28" fmla="*/ 4 w 10"/>
                  <a:gd name="T29" fmla="*/ 0 h 10"/>
                  <a:gd name="T30" fmla="*/ 4 w 10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FF397A87-877F-4E51-AC63-979B830A2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797"/>
                <a:ext cx="14" cy="14"/>
              </a:xfrm>
              <a:custGeom>
                <a:avLst/>
                <a:gdLst>
                  <a:gd name="T0" fmla="*/ 4 w 14"/>
                  <a:gd name="T1" fmla="*/ 2 h 14"/>
                  <a:gd name="T2" fmla="*/ 4 w 14"/>
                  <a:gd name="T3" fmla="*/ 2 h 14"/>
                  <a:gd name="T4" fmla="*/ 2 w 14"/>
                  <a:gd name="T5" fmla="*/ 8 h 14"/>
                  <a:gd name="T6" fmla="*/ 2 w 14"/>
                  <a:gd name="T7" fmla="*/ 8 h 14"/>
                  <a:gd name="T8" fmla="*/ 0 w 14"/>
                  <a:gd name="T9" fmla="*/ 10 h 14"/>
                  <a:gd name="T10" fmla="*/ 2 w 14"/>
                  <a:gd name="T11" fmla="*/ 14 h 14"/>
                  <a:gd name="T12" fmla="*/ 4 w 14"/>
                  <a:gd name="T13" fmla="*/ 14 h 14"/>
                  <a:gd name="T14" fmla="*/ 8 w 14"/>
                  <a:gd name="T15" fmla="*/ 14 h 14"/>
                  <a:gd name="T16" fmla="*/ 8 w 14"/>
                  <a:gd name="T17" fmla="*/ 14 h 14"/>
                  <a:gd name="T18" fmla="*/ 12 w 14"/>
                  <a:gd name="T19" fmla="*/ 10 h 14"/>
                  <a:gd name="T20" fmla="*/ 14 w 14"/>
                  <a:gd name="T21" fmla="*/ 6 h 14"/>
                  <a:gd name="T22" fmla="*/ 14 w 14"/>
                  <a:gd name="T23" fmla="*/ 6 h 14"/>
                  <a:gd name="T24" fmla="*/ 12 w 14"/>
                  <a:gd name="T25" fmla="*/ 2 h 14"/>
                  <a:gd name="T26" fmla="*/ 10 w 14"/>
                  <a:gd name="T27" fmla="*/ 0 h 14"/>
                  <a:gd name="T28" fmla="*/ 6 w 14"/>
                  <a:gd name="T29" fmla="*/ 0 h 14"/>
                  <a:gd name="T30" fmla="*/ 4 w 14"/>
                  <a:gd name="T31" fmla="*/ 2 h 14"/>
                  <a:gd name="T32" fmla="*/ 4 w 14"/>
                  <a:gd name="T3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4">
                    <a:moveTo>
                      <a:pt x="4" y="2"/>
                    </a:moveTo>
                    <a:lnTo>
                      <a:pt x="4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89257204-E5CA-4F9C-9DF0-61060935C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" y="1262"/>
                <a:ext cx="199" cy="180"/>
              </a:xfrm>
              <a:custGeom>
                <a:avLst/>
                <a:gdLst>
                  <a:gd name="T0" fmla="*/ 197 w 199"/>
                  <a:gd name="T1" fmla="*/ 170 h 180"/>
                  <a:gd name="T2" fmla="*/ 197 w 199"/>
                  <a:gd name="T3" fmla="*/ 170 h 180"/>
                  <a:gd name="T4" fmla="*/ 165 w 199"/>
                  <a:gd name="T5" fmla="*/ 158 h 180"/>
                  <a:gd name="T6" fmla="*/ 137 w 199"/>
                  <a:gd name="T7" fmla="*/ 144 h 180"/>
                  <a:gd name="T8" fmla="*/ 109 w 199"/>
                  <a:gd name="T9" fmla="*/ 126 h 180"/>
                  <a:gd name="T10" fmla="*/ 85 w 199"/>
                  <a:gd name="T11" fmla="*/ 106 h 180"/>
                  <a:gd name="T12" fmla="*/ 61 w 199"/>
                  <a:gd name="T13" fmla="*/ 84 h 180"/>
                  <a:gd name="T14" fmla="*/ 42 w 199"/>
                  <a:gd name="T15" fmla="*/ 58 h 180"/>
                  <a:gd name="T16" fmla="*/ 24 w 199"/>
                  <a:gd name="T17" fmla="*/ 30 h 180"/>
                  <a:gd name="T18" fmla="*/ 8 w 199"/>
                  <a:gd name="T19" fmla="*/ 2 h 180"/>
                  <a:gd name="T20" fmla="*/ 8 w 199"/>
                  <a:gd name="T21" fmla="*/ 2 h 180"/>
                  <a:gd name="T22" fmla="*/ 6 w 199"/>
                  <a:gd name="T23" fmla="*/ 0 h 180"/>
                  <a:gd name="T24" fmla="*/ 2 w 199"/>
                  <a:gd name="T25" fmla="*/ 0 h 180"/>
                  <a:gd name="T26" fmla="*/ 0 w 199"/>
                  <a:gd name="T27" fmla="*/ 2 h 180"/>
                  <a:gd name="T28" fmla="*/ 0 w 199"/>
                  <a:gd name="T29" fmla="*/ 6 h 180"/>
                  <a:gd name="T30" fmla="*/ 0 w 199"/>
                  <a:gd name="T31" fmla="*/ 6 h 180"/>
                  <a:gd name="T32" fmla="*/ 16 w 199"/>
                  <a:gd name="T33" fmla="*/ 36 h 180"/>
                  <a:gd name="T34" fmla="*/ 36 w 199"/>
                  <a:gd name="T35" fmla="*/ 64 h 180"/>
                  <a:gd name="T36" fmla="*/ 55 w 199"/>
                  <a:gd name="T37" fmla="*/ 90 h 180"/>
                  <a:gd name="T38" fmla="*/ 79 w 199"/>
                  <a:gd name="T39" fmla="*/ 114 h 180"/>
                  <a:gd name="T40" fmla="*/ 105 w 199"/>
                  <a:gd name="T41" fmla="*/ 134 h 180"/>
                  <a:gd name="T42" fmla="*/ 133 w 199"/>
                  <a:gd name="T43" fmla="*/ 152 h 180"/>
                  <a:gd name="T44" fmla="*/ 163 w 199"/>
                  <a:gd name="T45" fmla="*/ 168 h 180"/>
                  <a:gd name="T46" fmla="*/ 195 w 199"/>
                  <a:gd name="T47" fmla="*/ 180 h 180"/>
                  <a:gd name="T48" fmla="*/ 195 w 199"/>
                  <a:gd name="T49" fmla="*/ 180 h 180"/>
                  <a:gd name="T50" fmla="*/ 197 w 199"/>
                  <a:gd name="T51" fmla="*/ 178 h 180"/>
                  <a:gd name="T52" fmla="*/ 199 w 199"/>
                  <a:gd name="T53" fmla="*/ 176 h 180"/>
                  <a:gd name="T54" fmla="*/ 199 w 199"/>
                  <a:gd name="T55" fmla="*/ 172 h 180"/>
                  <a:gd name="T56" fmla="*/ 197 w 199"/>
                  <a:gd name="T57" fmla="*/ 170 h 180"/>
                  <a:gd name="T58" fmla="*/ 197 w 199"/>
                  <a:gd name="T59" fmla="*/ 17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9" h="180">
                    <a:moveTo>
                      <a:pt x="197" y="170"/>
                    </a:moveTo>
                    <a:lnTo>
                      <a:pt x="197" y="170"/>
                    </a:lnTo>
                    <a:lnTo>
                      <a:pt x="165" y="158"/>
                    </a:lnTo>
                    <a:lnTo>
                      <a:pt x="137" y="144"/>
                    </a:lnTo>
                    <a:lnTo>
                      <a:pt x="109" y="126"/>
                    </a:lnTo>
                    <a:lnTo>
                      <a:pt x="85" y="106"/>
                    </a:lnTo>
                    <a:lnTo>
                      <a:pt x="61" y="84"/>
                    </a:lnTo>
                    <a:lnTo>
                      <a:pt x="42" y="58"/>
                    </a:lnTo>
                    <a:lnTo>
                      <a:pt x="24" y="3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6" y="36"/>
                    </a:lnTo>
                    <a:lnTo>
                      <a:pt x="36" y="64"/>
                    </a:lnTo>
                    <a:lnTo>
                      <a:pt x="55" y="90"/>
                    </a:lnTo>
                    <a:lnTo>
                      <a:pt x="79" y="114"/>
                    </a:lnTo>
                    <a:lnTo>
                      <a:pt x="105" y="134"/>
                    </a:lnTo>
                    <a:lnTo>
                      <a:pt x="133" y="152"/>
                    </a:lnTo>
                    <a:lnTo>
                      <a:pt x="163" y="168"/>
                    </a:lnTo>
                    <a:lnTo>
                      <a:pt x="195" y="180"/>
                    </a:lnTo>
                    <a:lnTo>
                      <a:pt x="195" y="180"/>
                    </a:lnTo>
                    <a:lnTo>
                      <a:pt x="197" y="178"/>
                    </a:lnTo>
                    <a:lnTo>
                      <a:pt x="199" y="176"/>
                    </a:lnTo>
                    <a:lnTo>
                      <a:pt x="199" y="172"/>
                    </a:lnTo>
                    <a:lnTo>
                      <a:pt x="197" y="170"/>
                    </a:lnTo>
                    <a:lnTo>
                      <a:pt x="197" y="1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767E89A6-CD82-40AF-B89E-6DA0FD728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1226"/>
                <a:ext cx="14" cy="12"/>
              </a:xfrm>
              <a:custGeom>
                <a:avLst/>
                <a:gdLst>
                  <a:gd name="T0" fmla="*/ 8 w 14"/>
                  <a:gd name="T1" fmla="*/ 0 h 12"/>
                  <a:gd name="T2" fmla="*/ 8 w 14"/>
                  <a:gd name="T3" fmla="*/ 0 h 12"/>
                  <a:gd name="T4" fmla="*/ 6 w 14"/>
                  <a:gd name="T5" fmla="*/ 2 h 12"/>
                  <a:gd name="T6" fmla="*/ 6 w 14"/>
                  <a:gd name="T7" fmla="*/ 2 h 12"/>
                  <a:gd name="T8" fmla="*/ 6 w 14"/>
                  <a:gd name="T9" fmla="*/ 2 h 12"/>
                  <a:gd name="T10" fmla="*/ 6 w 14"/>
                  <a:gd name="T11" fmla="*/ 2 h 12"/>
                  <a:gd name="T12" fmla="*/ 8 w 14"/>
                  <a:gd name="T13" fmla="*/ 4 h 12"/>
                  <a:gd name="T14" fmla="*/ 8 w 14"/>
                  <a:gd name="T15" fmla="*/ 4 h 12"/>
                  <a:gd name="T16" fmla="*/ 8 w 14"/>
                  <a:gd name="T17" fmla="*/ 4 h 12"/>
                  <a:gd name="T18" fmla="*/ 8 w 14"/>
                  <a:gd name="T19" fmla="*/ 4 h 12"/>
                  <a:gd name="T20" fmla="*/ 10 w 14"/>
                  <a:gd name="T21" fmla="*/ 8 h 12"/>
                  <a:gd name="T22" fmla="*/ 10 w 14"/>
                  <a:gd name="T23" fmla="*/ 8 h 12"/>
                  <a:gd name="T24" fmla="*/ 10 w 14"/>
                  <a:gd name="T25" fmla="*/ 8 h 12"/>
                  <a:gd name="T26" fmla="*/ 10 w 14"/>
                  <a:gd name="T27" fmla="*/ 8 h 12"/>
                  <a:gd name="T28" fmla="*/ 10 w 14"/>
                  <a:gd name="T29" fmla="*/ 6 h 12"/>
                  <a:gd name="T30" fmla="*/ 10 w 14"/>
                  <a:gd name="T31" fmla="*/ 2 h 12"/>
                  <a:gd name="T32" fmla="*/ 6 w 14"/>
                  <a:gd name="T33" fmla="*/ 2 h 12"/>
                  <a:gd name="T34" fmla="*/ 2 w 14"/>
                  <a:gd name="T35" fmla="*/ 2 h 12"/>
                  <a:gd name="T36" fmla="*/ 2 w 14"/>
                  <a:gd name="T37" fmla="*/ 2 h 12"/>
                  <a:gd name="T38" fmla="*/ 2 w 14"/>
                  <a:gd name="T39" fmla="*/ 4 h 12"/>
                  <a:gd name="T40" fmla="*/ 2 w 14"/>
                  <a:gd name="T41" fmla="*/ 4 h 12"/>
                  <a:gd name="T42" fmla="*/ 0 w 14"/>
                  <a:gd name="T43" fmla="*/ 8 h 12"/>
                  <a:gd name="T44" fmla="*/ 2 w 14"/>
                  <a:gd name="T45" fmla="*/ 10 h 12"/>
                  <a:gd name="T46" fmla="*/ 2 w 14"/>
                  <a:gd name="T47" fmla="*/ 10 h 12"/>
                  <a:gd name="T48" fmla="*/ 4 w 14"/>
                  <a:gd name="T49" fmla="*/ 10 h 12"/>
                  <a:gd name="T50" fmla="*/ 6 w 14"/>
                  <a:gd name="T51" fmla="*/ 12 h 12"/>
                  <a:gd name="T52" fmla="*/ 12 w 14"/>
                  <a:gd name="T53" fmla="*/ 10 h 12"/>
                  <a:gd name="T54" fmla="*/ 12 w 14"/>
                  <a:gd name="T55" fmla="*/ 10 h 12"/>
                  <a:gd name="T56" fmla="*/ 14 w 14"/>
                  <a:gd name="T57" fmla="*/ 6 h 12"/>
                  <a:gd name="T58" fmla="*/ 14 w 14"/>
                  <a:gd name="T59" fmla="*/ 4 h 12"/>
                  <a:gd name="T60" fmla="*/ 12 w 14"/>
                  <a:gd name="T61" fmla="*/ 0 h 12"/>
                  <a:gd name="T62" fmla="*/ 8 w 14"/>
                  <a:gd name="T63" fmla="*/ 0 h 12"/>
                  <a:gd name="T64" fmla="*/ 8 w 14"/>
                  <a:gd name="T6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2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9E02976A-1DB0-4F45-A2C0-FF73B1AC7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202"/>
                <a:ext cx="16" cy="10"/>
              </a:xfrm>
              <a:custGeom>
                <a:avLst/>
                <a:gdLst>
                  <a:gd name="T0" fmla="*/ 8 w 16"/>
                  <a:gd name="T1" fmla="*/ 0 h 10"/>
                  <a:gd name="T2" fmla="*/ 8 w 16"/>
                  <a:gd name="T3" fmla="*/ 0 h 10"/>
                  <a:gd name="T4" fmla="*/ 6 w 16"/>
                  <a:gd name="T5" fmla="*/ 2 h 10"/>
                  <a:gd name="T6" fmla="*/ 6 w 16"/>
                  <a:gd name="T7" fmla="*/ 2 h 10"/>
                  <a:gd name="T8" fmla="*/ 2 w 16"/>
                  <a:gd name="T9" fmla="*/ 4 h 10"/>
                  <a:gd name="T10" fmla="*/ 0 w 16"/>
                  <a:gd name="T11" fmla="*/ 6 h 10"/>
                  <a:gd name="T12" fmla="*/ 2 w 16"/>
                  <a:gd name="T13" fmla="*/ 10 h 10"/>
                  <a:gd name="T14" fmla="*/ 6 w 16"/>
                  <a:gd name="T15" fmla="*/ 10 h 10"/>
                  <a:gd name="T16" fmla="*/ 6 w 16"/>
                  <a:gd name="T17" fmla="*/ 10 h 10"/>
                  <a:gd name="T18" fmla="*/ 14 w 16"/>
                  <a:gd name="T19" fmla="*/ 8 h 10"/>
                  <a:gd name="T20" fmla="*/ 14 w 16"/>
                  <a:gd name="T21" fmla="*/ 8 h 10"/>
                  <a:gd name="T22" fmla="*/ 16 w 16"/>
                  <a:gd name="T23" fmla="*/ 6 h 10"/>
                  <a:gd name="T24" fmla="*/ 16 w 16"/>
                  <a:gd name="T25" fmla="*/ 2 h 10"/>
                  <a:gd name="T26" fmla="*/ 12 w 16"/>
                  <a:gd name="T27" fmla="*/ 0 h 10"/>
                  <a:gd name="T28" fmla="*/ 8 w 16"/>
                  <a:gd name="T29" fmla="*/ 0 h 10"/>
                  <a:gd name="T30" fmla="*/ 8 w 16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0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BFF12EC7-B6EA-4426-AC7D-EE0D7EA24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1176"/>
                <a:ext cx="20" cy="12"/>
              </a:xfrm>
              <a:custGeom>
                <a:avLst/>
                <a:gdLst>
                  <a:gd name="T0" fmla="*/ 12 w 20"/>
                  <a:gd name="T1" fmla="*/ 0 h 12"/>
                  <a:gd name="T2" fmla="*/ 12 w 20"/>
                  <a:gd name="T3" fmla="*/ 0 h 12"/>
                  <a:gd name="T4" fmla="*/ 4 w 20"/>
                  <a:gd name="T5" fmla="*/ 2 h 12"/>
                  <a:gd name="T6" fmla="*/ 4 w 20"/>
                  <a:gd name="T7" fmla="*/ 2 h 12"/>
                  <a:gd name="T8" fmla="*/ 2 w 20"/>
                  <a:gd name="T9" fmla="*/ 4 h 12"/>
                  <a:gd name="T10" fmla="*/ 0 w 20"/>
                  <a:gd name="T11" fmla="*/ 6 h 12"/>
                  <a:gd name="T12" fmla="*/ 2 w 20"/>
                  <a:gd name="T13" fmla="*/ 10 h 12"/>
                  <a:gd name="T14" fmla="*/ 4 w 20"/>
                  <a:gd name="T15" fmla="*/ 12 h 12"/>
                  <a:gd name="T16" fmla="*/ 4 w 20"/>
                  <a:gd name="T17" fmla="*/ 12 h 12"/>
                  <a:gd name="T18" fmla="*/ 12 w 20"/>
                  <a:gd name="T19" fmla="*/ 10 h 12"/>
                  <a:gd name="T20" fmla="*/ 18 w 20"/>
                  <a:gd name="T21" fmla="*/ 8 h 12"/>
                  <a:gd name="T22" fmla="*/ 18 w 20"/>
                  <a:gd name="T23" fmla="*/ 8 h 12"/>
                  <a:gd name="T24" fmla="*/ 20 w 20"/>
                  <a:gd name="T25" fmla="*/ 6 h 12"/>
                  <a:gd name="T26" fmla="*/ 18 w 20"/>
                  <a:gd name="T27" fmla="*/ 2 h 12"/>
                  <a:gd name="T28" fmla="*/ 16 w 20"/>
                  <a:gd name="T29" fmla="*/ 0 h 12"/>
                  <a:gd name="T30" fmla="*/ 12 w 20"/>
                  <a:gd name="T31" fmla="*/ 0 h 12"/>
                  <a:gd name="T32" fmla="*/ 12 w 20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2">
                    <a:moveTo>
                      <a:pt x="12" y="0"/>
                    </a:moveTo>
                    <a:lnTo>
                      <a:pt x="12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2" y="10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6E7F995C-9831-4399-A4C7-2DF894CC5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304"/>
                <a:ext cx="209" cy="142"/>
              </a:xfrm>
              <a:custGeom>
                <a:avLst/>
                <a:gdLst>
                  <a:gd name="T0" fmla="*/ 201 w 209"/>
                  <a:gd name="T1" fmla="*/ 2 h 142"/>
                  <a:gd name="T2" fmla="*/ 201 w 209"/>
                  <a:gd name="T3" fmla="*/ 2 h 142"/>
                  <a:gd name="T4" fmla="*/ 181 w 209"/>
                  <a:gd name="T5" fmla="*/ 26 h 142"/>
                  <a:gd name="T6" fmla="*/ 161 w 209"/>
                  <a:gd name="T7" fmla="*/ 48 h 142"/>
                  <a:gd name="T8" fmla="*/ 137 w 209"/>
                  <a:gd name="T9" fmla="*/ 68 h 142"/>
                  <a:gd name="T10" fmla="*/ 113 w 209"/>
                  <a:gd name="T11" fmla="*/ 84 h 142"/>
                  <a:gd name="T12" fmla="*/ 87 w 209"/>
                  <a:gd name="T13" fmla="*/ 100 h 142"/>
                  <a:gd name="T14" fmla="*/ 60 w 209"/>
                  <a:gd name="T15" fmla="*/ 112 h 142"/>
                  <a:gd name="T16" fmla="*/ 32 w 209"/>
                  <a:gd name="T17" fmla="*/ 124 h 142"/>
                  <a:gd name="T18" fmla="*/ 4 w 209"/>
                  <a:gd name="T19" fmla="*/ 134 h 142"/>
                  <a:gd name="T20" fmla="*/ 4 w 209"/>
                  <a:gd name="T21" fmla="*/ 134 h 142"/>
                  <a:gd name="T22" fmla="*/ 0 w 209"/>
                  <a:gd name="T23" fmla="*/ 136 h 142"/>
                  <a:gd name="T24" fmla="*/ 0 w 209"/>
                  <a:gd name="T25" fmla="*/ 140 h 142"/>
                  <a:gd name="T26" fmla="*/ 2 w 209"/>
                  <a:gd name="T27" fmla="*/ 142 h 142"/>
                  <a:gd name="T28" fmla="*/ 6 w 209"/>
                  <a:gd name="T29" fmla="*/ 142 h 142"/>
                  <a:gd name="T30" fmla="*/ 6 w 209"/>
                  <a:gd name="T31" fmla="*/ 142 h 142"/>
                  <a:gd name="T32" fmla="*/ 36 w 209"/>
                  <a:gd name="T33" fmla="*/ 132 h 142"/>
                  <a:gd name="T34" fmla="*/ 66 w 209"/>
                  <a:gd name="T35" fmla="*/ 120 h 142"/>
                  <a:gd name="T36" fmla="*/ 91 w 209"/>
                  <a:gd name="T37" fmla="*/ 106 h 142"/>
                  <a:gd name="T38" fmla="*/ 119 w 209"/>
                  <a:gd name="T39" fmla="*/ 92 h 142"/>
                  <a:gd name="T40" fmla="*/ 143 w 209"/>
                  <a:gd name="T41" fmla="*/ 74 h 142"/>
                  <a:gd name="T42" fmla="*/ 167 w 209"/>
                  <a:gd name="T43" fmla="*/ 54 h 142"/>
                  <a:gd name="T44" fmla="*/ 189 w 209"/>
                  <a:gd name="T45" fmla="*/ 32 h 142"/>
                  <a:gd name="T46" fmla="*/ 209 w 209"/>
                  <a:gd name="T47" fmla="*/ 8 h 142"/>
                  <a:gd name="T48" fmla="*/ 209 w 209"/>
                  <a:gd name="T49" fmla="*/ 8 h 142"/>
                  <a:gd name="T50" fmla="*/ 209 w 209"/>
                  <a:gd name="T51" fmla="*/ 4 h 142"/>
                  <a:gd name="T52" fmla="*/ 207 w 209"/>
                  <a:gd name="T53" fmla="*/ 2 h 142"/>
                  <a:gd name="T54" fmla="*/ 205 w 209"/>
                  <a:gd name="T55" fmla="*/ 0 h 142"/>
                  <a:gd name="T56" fmla="*/ 201 w 209"/>
                  <a:gd name="T57" fmla="*/ 2 h 142"/>
                  <a:gd name="T58" fmla="*/ 201 w 209"/>
                  <a:gd name="T59" fmla="*/ 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9" h="142">
                    <a:moveTo>
                      <a:pt x="201" y="2"/>
                    </a:moveTo>
                    <a:lnTo>
                      <a:pt x="201" y="2"/>
                    </a:lnTo>
                    <a:lnTo>
                      <a:pt x="181" y="26"/>
                    </a:lnTo>
                    <a:lnTo>
                      <a:pt x="161" y="48"/>
                    </a:lnTo>
                    <a:lnTo>
                      <a:pt x="137" y="68"/>
                    </a:lnTo>
                    <a:lnTo>
                      <a:pt x="113" y="84"/>
                    </a:lnTo>
                    <a:lnTo>
                      <a:pt x="87" y="100"/>
                    </a:lnTo>
                    <a:lnTo>
                      <a:pt x="60" y="112"/>
                    </a:lnTo>
                    <a:lnTo>
                      <a:pt x="32" y="124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2"/>
                    </a:lnTo>
                    <a:lnTo>
                      <a:pt x="6" y="142"/>
                    </a:lnTo>
                    <a:lnTo>
                      <a:pt x="36" y="132"/>
                    </a:lnTo>
                    <a:lnTo>
                      <a:pt x="66" y="120"/>
                    </a:lnTo>
                    <a:lnTo>
                      <a:pt x="91" y="106"/>
                    </a:lnTo>
                    <a:lnTo>
                      <a:pt x="119" y="92"/>
                    </a:lnTo>
                    <a:lnTo>
                      <a:pt x="143" y="74"/>
                    </a:lnTo>
                    <a:lnTo>
                      <a:pt x="167" y="54"/>
                    </a:lnTo>
                    <a:lnTo>
                      <a:pt x="189" y="32"/>
                    </a:lnTo>
                    <a:lnTo>
                      <a:pt x="209" y="8"/>
                    </a:lnTo>
                    <a:lnTo>
                      <a:pt x="209" y="8"/>
                    </a:lnTo>
                    <a:lnTo>
                      <a:pt x="209" y="4"/>
                    </a:lnTo>
                    <a:lnTo>
                      <a:pt x="207" y="2"/>
                    </a:lnTo>
                    <a:lnTo>
                      <a:pt x="205" y="0"/>
                    </a:lnTo>
                    <a:lnTo>
                      <a:pt x="201" y="2"/>
                    </a:lnTo>
                    <a:lnTo>
                      <a:pt x="201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ABFD9764-6696-42AA-B3CB-EC6DAC1BC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442"/>
                <a:ext cx="8" cy="14"/>
              </a:xfrm>
              <a:custGeom>
                <a:avLst/>
                <a:gdLst>
                  <a:gd name="T0" fmla="*/ 0 w 8"/>
                  <a:gd name="T1" fmla="*/ 4 h 14"/>
                  <a:gd name="T2" fmla="*/ 0 w 8"/>
                  <a:gd name="T3" fmla="*/ 4 h 14"/>
                  <a:gd name="T4" fmla="*/ 0 w 8"/>
                  <a:gd name="T5" fmla="*/ 10 h 14"/>
                  <a:gd name="T6" fmla="*/ 0 w 8"/>
                  <a:gd name="T7" fmla="*/ 12 h 14"/>
                  <a:gd name="T8" fmla="*/ 4 w 8"/>
                  <a:gd name="T9" fmla="*/ 14 h 14"/>
                  <a:gd name="T10" fmla="*/ 4 w 8"/>
                  <a:gd name="T11" fmla="*/ 14 h 14"/>
                  <a:gd name="T12" fmla="*/ 8 w 8"/>
                  <a:gd name="T13" fmla="*/ 12 h 14"/>
                  <a:gd name="T14" fmla="*/ 8 w 8"/>
                  <a:gd name="T15" fmla="*/ 10 h 14"/>
                  <a:gd name="T16" fmla="*/ 8 w 8"/>
                  <a:gd name="T17" fmla="*/ 6 h 14"/>
                  <a:gd name="T18" fmla="*/ 6 w 8"/>
                  <a:gd name="T19" fmla="*/ 4 h 14"/>
                  <a:gd name="T20" fmla="*/ 6 w 8"/>
                  <a:gd name="T21" fmla="*/ 4 h 14"/>
                  <a:gd name="T22" fmla="*/ 6 w 8"/>
                  <a:gd name="T23" fmla="*/ 4 h 14"/>
                  <a:gd name="T24" fmla="*/ 6 w 8"/>
                  <a:gd name="T25" fmla="*/ 4 h 14"/>
                  <a:gd name="T26" fmla="*/ 8 w 8"/>
                  <a:gd name="T27" fmla="*/ 6 h 14"/>
                  <a:gd name="T28" fmla="*/ 8 w 8"/>
                  <a:gd name="T29" fmla="*/ 6 h 14"/>
                  <a:gd name="T30" fmla="*/ 8 w 8"/>
                  <a:gd name="T31" fmla="*/ 6 h 14"/>
                  <a:gd name="T32" fmla="*/ 8 w 8"/>
                  <a:gd name="T33" fmla="*/ 6 h 14"/>
                  <a:gd name="T34" fmla="*/ 8 w 8"/>
                  <a:gd name="T35" fmla="*/ 6 h 14"/>
                  <a:gd name="T36" fmla="*/ 8 w 8"/>
                  <a:gd name="T37" fmla="*/ 2 h 14"/>
                  <a:gd name="T38" fmla="*/ 6 w 8"/>
                  <a:gd name="T39" fmla="*/ 0 h 14"/>
                  <a:gd name="T40" fmla="*/ 2 w 8"/>
                  <a:gd name="T41" fmla="*/ 0 h 14"/>
                  <a:gd name="T42" fmla="*/ 0 w 8"/>
                  <a:gd name="T43" fmla="*/ 4 h 14"/>
                  <a:gd name="T44" fmla="*/ 0 w 8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02CAC02C-B7A7-4D9C-BD74-CD11FA311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448"/>
                <a:ext cx="10" cy="18"/>
              </a:xfrm>
              <a:custGeom>
                <a:avLst/>
                <a:gdLst>
                  <a:gd name="T0" fmla="*/ 2 w 10"/>
                  <a:gd name="T1" fmla="*/ 6 h 18"/>
                  <a:gd name="T2" fmla="*/ 2 w 10"/>
                  <a:gd name="T3" fmla="*/ 6 h 18"/>
                  <a:gd name="T4" fmla="*/ 2 w 10"/>
                  <a:gd name="T5" fmla="*/ 12 h 18"/>
                  <a:gd name="T6" fmla="*/ 2 w 10"/>
                  <a:gd name="T7" fmla="*/ 12 h 18"/>
                  <a:gd name="T8" fmla="*/ 10 w 10"/>
                  <a:gd name="T9" fmla="*/ 10 h 18"/>
                  <a:gd name="T10" fmla="*/ 10 w 10"/>
                  <a:gd name="T11" fmla="*/ 10 h 18"/>
                  <a:gd name="T12" fmla="*/ 10 w 10"/>
                  <a:gd name="T13" fmla="*/ 12 h 18"/>
                  <a:gd name="T14" fmla="*/ 10 w 10"/>
                  <a:gd name="T15" fmla="*/ 10 h 18"/>
                  <a:gd name="T16" fmla="*/ 10 w 10"/>
                  <a:gd name="T17" fmla="*/ 10 h 18"/>
                  <a:gd name="T18" fmla="*/ 8 w 10"/>
                  <a:gd name="T19" fmla="*/ 8 h 18"/>
                  <a:gd name="T20" fmla="*/ 6 w 10"/>
                  <a:gd name="T21" fmla="*/ 6 h 18"/>
                  <a:gd name="T22" fmla="*/ 2 w 10"/>
                  <a:gd name="T23" fmla="*/ 8 h 18"/>
                  <a:gd name="T24" fmla="*/ 0 w 10"/>
                  <a:gd name="T25" fmla="*/ 10 h 18"/>
                  <a:gd name="T26" fmla="*/ 0 w 10"/>
                  <a:gd name="T27" fmla="*/ 10 h 18"/>
                  <a:gd name="T28" fmla="*/ 2 w 10"/>
                  <a:gd name="T29" fmla="*/ 14 h 18"/>
                  <a:gd name="T30" fmla="*/ 2 w 10"/>
                  <a:gd name="T31" fmla="*/ 16 h 18"/>
                  <a:gd name="T32" fmla="*/ 2 w 10"/>
                  <a:gd name="T33" fmla="*/ 16 h 18"/>
                  <a:gd name="T34" fmla="*/ 4 w 10"/>
                  <a:gd name="T35" fmla="*/ 18 h 18"/>
                  <a:gd name="T36" fmla="*/ 6 w 10"/>
                  <a:gd name="T37" fmla="*/ 18 h 18"/>
                  <a:gd name="T38" fmla="*/ 8 w 10"/>
                  <a:gd name="T39" fmla="*/ 16 h 18"/>
                  <a:gd name="T40" fmla="*/ 10 w 10"/>
                  <a:gd name="T41" fmla="*/ 14 h 18"/>
                  <a:gd name="T42" fmla="*/ 10 w 10"/>
                  <a:gd name="T43" fmla="*/ 14 h 18"/>
                  <a:gd name="T44" fmla="*/ 10 w 10"/>
                  <a:gd name="T45" fmla="*/ 10 h 18"/>
                  <a:gd name="T46" fmla="*/ 10 w 10"/>
                  <a:gd name="T47" fmla="*/ 4 h 18"/>
                  <a:gd name="T48" fmla="*/ 10 w 10"/>
                  <a:gd name="T49" fmla="*/ 4 h 18"/>
                  <a:gd name="T50" fmla="*/ 8 w 10"/>
                  <a:gd name="T51" fmla="*/ 2 h 18"/>
                  <a:gd name="T52" fmla="*/ 4 w 10"/>
                  <a:gd name="T53" fmla="*/ 0 h 18"/>
                  <a:gd name="T54" fmla="*/ 2 w 10"/>
                  <a:gd name="T55" fmla="*/ 2 h 18"/>
                  <a:gd name="T56" fmla="*/ 2 w 10"/>
                  <a:gd name="T57" fmla="*/ 6 h 18"/>
                  <a:gd name="T58" fmla="*/ 2 w 10"/>
                  <a:gd name="T5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" h="18">
                    <a:moveTo>
                      <a:pt x="2" y="6"/>
                    </a:moveTo>
                    <a:lnTo>
                      <a:pt x="2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4C316A6C-735A-41C7-9B8D-62AB54C66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1460"/>
                <a:ext cx="10" cy="16"/>
              </a:xfrm>
              <a:custGeom>
                <a:avLst/>
                <a:gdLst>
                  <a:gd name="T0" fmla="*/ 0 w 10"/>
                  <a:gd name="T1" fmla="*/ 4 h 16"/>
                  <a:gd name="T2" fmla="*/ 0 w 10"/>
                  <a:gd name="T3" fmla="*/ 4 h 16"/>
                  <a:gd name="T4" fmla="*/ 0 w 10"/>
                  <a:gd name="T5" fmla="*/ 8 h 16"/>
                  <a:gd name="T6" fmla="*/ 0 w 10"/>
                  <a:gd name="T7" fmla="*/ 14 h 16"/>
                  <a:gd name="T8" fmla="*/ 0 w 10"/>
                  <a:gd name="T9" fmla="*/ 14 h 16"/>
                  <a:gd name="T10" fmla="*/ 2 w 10"/>
                  <a:gd name="T11" fmla="*/ 16 h 16"/>
                  <a:gd name="T12" fmla="*/ 6 w 10"/>
                  <a:gd name="T13" fmla="*/ 16 h 16"/>
                  <a:gd name="T14" fmla="*/ 8 w 10"/>
                  <a:gd name="T15" fmla="*/ 14 h 16"/>
                  <a:gd name="T16" fmla="*/ 8 w 10"/>
                  <a:gd name="T17" fmla="*/ 10 h 16"/>
                  <a:gd name="T18" fmla="*/ 8 w 10"/>
                  <a:gd name="T19" fmla="*/ 10 h 16"/>
                  <a:gd name="T20" fmla="*/ 10 w 10"/>
                  <a:gd name="T21" fmla="*/ 6 h 16"/>
                  <a:gd name="T22" fmla="*/ 10 w 10"/>
                  <a:gd name="T23" fmla="*/ 6 h 16"/>
                  <a:gd name="T24" fmla="*/ 10 w 10"/>
                  <a:gd name="T25" fmla="*/ 2 h 16"/>
                  <a:gd name="T26" fmla="*/ 6 w 10"/>
                  <a:gd name="T27" fmla="*/ 0 h 16"/>
                  <a:gd name="T28" fmla="*/ 4 w 10"/>
                  <a:gd name="T29" fmla="*/ 0 h 16"/>
                  <a:gd name="T30" fmla="*/ 0 w 10"/>
                  <a:gd name="T31" fmla="*/ 4 h 16"/>
                  <a:gd name="T32" fmla="*/ 0 w 10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3475161D-4753-4E93-A648-0AD243B85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827"/>
                <a:ext cx="107" cy="146"/>
              </a:xfrm>
              <a:custGeom>
                <a:avLst/>
                <a:gdLst>
                  <a:gd name="T0" fmla="*/ 10 w 107"/>
                  <a:gd name="T1" fmla="*/ 144 h 146"/>
                  <a:gd name="T2" fmla="*/ 10 w 107"/>
                  <a:gd name="T3" fmla="*/ 144 h 146"/>
                  <a:gd name="T4" fmla="*/ 16 w 107"/>
                  <a:gd name="T5" fmla="*/ 124 h 146"/>
                  <a:gd name="T6" fmla="*/ 26 w 107"/>
                  <a:gd name="T7" fmla="*/ 104 h 146"/>
                  <a:gd name="T8" fmla="*/ 36 w 107"/>
                  <a:gd name="T9" fmla="*/ 86 h 146"/>
                  <a:gd name="T10" fmla="*/ 48 w 107"/>
                  <a:gd name="T11" fmla="*/ 70 h 146"/>
                  <a:gd name="T12" fmla="*/ 62 w 107"/>
                  <a:gd name="T13" fmla="*/ 54 h 146"/>
                  <a:gd name="T14" fmla="*/ 75 w 107"/>
                  <a:gd name="T15" fmla="*/ 38 h 146"/>
                  <a:gd name="T16" fmla="*/ 107 w 107"/>
                  <a:gd name="T17" fmla="*/ 8 h 146"/>
                  <a:gd name="T18" fmla="*/ 107 w 107"/>
                  <a:gd name="T19" fmla="*/ 8 h 146"/>
                  <a:gd name="T20" fmla="*/ 107 w 107"/>
                  <a:gd name="T21" fmla="*/ 6 h 146"/>
                  <a:gd name="T22" fmla="*/ 107 w 107"/>
                  <a:gd name="T23" fmla="*/ 2 h 146"/>
                  <a:gd name="T24" fmla="*/ 103 w 107"/>
                  <a:gd name="T25" fmla="*/ 0 h 146"/>
                  <a:gd name="T26" fmla="*/ 99 w 107"/>
                  <a:gd name="T27" fmla="*/ 2 h 146"/>
                  <a:gd name="T28" fmla="*/ 99 w 107"/>
                  <a:gd name="T29" fmla="*/ 2 h 146"/>
                  <a:gd name="T30" fmla="*/ 69 w 107"/>
                  <a:gd name="T31" fmla="*/ 32 h 146"/>
                  <a:gd name="T32" fmla="*/ 54 w 107"/>
                  <a:gd name="T33" fmla="*/ 48 h 146"/>
                  <a:gd name="T34" fmla="*/ 40 w 107"/>
                  <a:gd name="T35" fmla="*/ 64 h 146"/>
                  <a:gd name="T36" fmla="*/ 28 w 107"/>
                  <a:gd name="T37" fmla="*/ 82 h 146"/>
                  <a:gd name="T38" fmla="*/ 16 w 107"/>
                  <a:gd name="T39" fmla="*/ 100 h 146"/>
                  <a:gd name="T40" fmla="*/ 8 w 107"/>
                  <a:gd name="T41" fmla="*/ 120 h 146"/>
                  <a:gd name="T42" fmla="*/ 0 w 107"/>
                  <a:gd name="T43" fmla="*/ 140 h 146"/>
                  <a:gd name="T44" fmla="*/ 0 w 107"/>
                  <a:gd name="T45" fmla="*/ 140 h 146"/>
                  <a:gd name="T46" fmla="*/ 0 w 107"/>
                  <a:gd name="T47" fmla="*/ 144 h 146"/>
                  <a:gd name="T48" fmla="*/ 4 w 107"/>
                  <a:gd name="T49" fmla="*/ 146 h 146"/>
                  <a:gd name="T50" fmla="*/ 6 w 107"/>
                  <a:gd name="T51" fmla="*/ 146 h 146"/>
                  <a:gd name="T52" fmla="*/ 10 w 107"/>
                  <a:gd name="T53" fmla="*/ 144 h 146"/>
                  <a:gd name="T54" fmla="*/ 10 w 107"/>
                  <a:gd name="T55" fmla="*/ 1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146">
                    <a:moveTo>
                      <a:pt x="10" y="144"/>
                    </a:moveTo>
                    <a:lnTo>
                      <a:pt x="10" y="144"/>
                    </a:lnTo>
                    <a:lnTo>
                      <a:pt x="16" y="124"/>
                    </a:lnTo>
                    <a:lnTo>
                      <a:pt x="26" y="104"/>
                    </a:lnTo>
                    <a:lnTo>
                      <a:pt x="36" y="86"/>
                    </a:lnTo>
                    <a:lnTo>
                      <a:pt x="48" y="70"/>
                    </a:lnTo>
                    <a:lnTo>
                      <a:pt x="62" y="54"/>
                    </a:lnTo>
                    <a:lnTo>
                      <a:pt x="75" y="38"/>
                    </a:lnTo>
                    <a:lnTo>
                      <a:pt x="107" y="8"/>
                    </a:lnTo>
                    <a:lnTo>
                      <a:pt x="107" y="8"/>
                    </a:lnTo>
                    <a:lnTo>
                      <a:pt x="107" y="6"/>
                    </a:lnTo>
                    <a:lnTo>
                      <a:pt x="107" y="2"/>
                    </a:lnTo>
                    <a:lnTo>
                      <a:pt x="103" y="0"/>
                    </a:lnTo>
                    <a:lnTo>
                      <a:pt x="99" y="2"/>
                    </a:lnTo>
                    <a:lnTo>
                      <a:pt x="99" y="2"/>
                    </a:lnTo>
                    <a:lnTo>
                      <a:pt x="69" y="32"/>
                    </a:lnTo>
                    <a:lnTo>
                      <a:pt x="54" y="48"/>
                    </a:lnTo>
                    <a:lnTo>
                      <a:pt x="40" y="64"/>
                    </a:lnTo>
                    <a:lnTo>
                      <a:pt x="28" y="82"/>
                    </a:lnTo>
                    <a:lnTo>
                      <a:pt x="16" y="100"/>
                    </a:lnTo>
                    <a:lnTo>
                      <a:pt x="8" y="12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4"/>
                    </a:lnTo>
                    <a:lnTo>
                      <a:pt x="4" y="146"/>
                    </a:lnTo>
                    <a:lnTo>
                      <a:pt x="6" y="146"/>
                    </a:lnTo>
                    <a:lnTo>
                      <a:pt x="10" y="144"/>
                    </a:lnTo>
                    <a:lnTo>
                      <a:pt x="10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497B11EB-4B34-427F-B890-3D0C845C8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809"/>
                <a:ext cx="14" cy="24"/>
              </a:xfrm>
              <a:custGeom>
                <a:avLst/>
                <a:gdLst>
                  <a:gd name="T0" fmla="*/ 0 w 14"/>
                  <a:gd name="T1" fmla="*/ 4 h 24"/>
                  <a:gd name="T2" fmla="*/ 0 w 14"/>
                  <a:gd name="T3" fmla="*/ 4 h 24"/>
                  <a:gd name="T4" fmla="*/ 2 w 14"/>
                  <a:gd name="T5" fmla="*/ 14 h 24"/>
                  <a:gd name="T6" fmla="*/ 6 w 14"/>
                  <a:gd name="T7" fmla="*/ 24 h 24"/>
                  <a:gd name="T8" fmla="*/ 6 w 14"/>
                  <a:gd name="T9" fmla="*/ 24 h 24"/>
                  <a:gd name="T10" fmla="*/ 10 w 14"/>
                  <a:gd name="T11" fmla="*/ 24 h 24"/>
                  <a:gd name="T12" fmla="*/ 12 w 14"/>
                  <a:gd name="T13" fmla="*/ 24 h 24"/>
                  <a:gd name="T14" fmla="*/ 14 w 14"/>
                  <a:gd name="T15" fmla="*/ 20 h 24"/>
                  <a:gd name="T16" fmla="*/ 14 w 14"/>
                  <a:gd name="T17" fmla="*/ 16 h 24"/>
                  <a:gd name="T18" fmla="*/ 14 w 14"/>
                  <a:gd name="T19" fmla="*/ 16 h 24"/>
                  <a:gd name="T20" fmla="*/ 10 w 14"/>
                  <a:gd name="T21" fmla="*/ 12 h 24"/>
                  <a:gd name="T22" fmla="*/ 8 w 14"/>
                  <a:gd name="T23" fmla="*/ 4 h 24"/>
                  <a:gd name="T24" fmla="*/ 8 w 14"/>
                  <a:gd name="T25" fmla="*/ 4 h 24"/>
                  <a:gd name="T26" fmla="*/ 6 w 14"/>
                  <a:gd name="T27" fmla="*/ 2 h 24"/>
                  <a:gd name="T28" fmla="*/ 4 w 14"/>
                  <a:gd name="T29" fmla="*/ 0 h 24"/>
                  <a:gd name="T30" fmla="*/ 0 w 14"/>
                  <a:gd name="T31" fmla="*/ 2 h 24"/>
                  <a:gd name="T32" fmla="*/ 0 w 14"/>
                  <a:gd name="T33" fmla="*/ 4 h 24"/>
                  <a:gd name="T34" fmla="*/ 0 w 14"/>
                  <a:gd name="T35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24">
                    <a:moveTo>
                      <a:pt x="0" y="4"/>
                    </a:moveTo>
                    <a:lnTo>
                      <a:pt x="0" y="4"/>
                    </a:lnTo>
                    <a:lnTo>
                      <a:pt x="2" y="1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0" y="1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E16B6359-936D-438A-9822-AE1B8457C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" y="801"/>
                <a:ext cx="10" cy="14"/>
              </a:xfrm>
              <a:custGeom>
                <a:avLst/>
                <a:gdLst>
                  <a:gd name="T0" fmla="*/ 8 w 10"/>
                  <a:gd name="T1" fmla="*/ 4 h 14"/>
                  <a:gd name="T2" fmla="*/ 8 w 10"/>
                  <a:gd name="T3" fmla="*/ 4 h 14"/>
                  <a:gd name="T4" fmla="*/ 8 w 10"/>
                  <a:gd name="T5" fmla="*/ 4 h 14"/>
                  <a:gd name="T6" fmla="*/ 8 w 10"/>
                  <a:gd name="T7" fmla="*/ 4 h 14"/>
                  <a:gd name="T8" fmla="*/ 0 w 10"/>
                  <a:gd name="T9" fmla="*/ 6 h 14"/>
                  <a:gd name="T10" fmla="*/ 0 w 10"/>
                  <a:gd name="T11" fmla="*/ 6 h 14"/>
                  <a:gd name="T12" fmla="*/ 0 w 10"/>
                  <a:gd name="T13" fmla="*/ 8 h 14"/>
                  <a:gd name="T14" fmla="*/ 0 w 10"/>
                  <a:gd name="T15" fmla="*/ 8 h 14"/>
                  <a:gd name="T16" fmla="*/ 0 w 10"/>
                  <a:gd name="T17" fmla="*/ 10 h 14"/>
                  <a:gd name="T18" fmla="*/ 0 w 10"/>
                  <a:gd name="T19" fmla="*/ 10 h 14"/>
                  <a:gd name="T20" fmla="*/ 0 w 10"/>
                  <a:gd name="T21" fmla="*/ 10 h 14"/>
                  <a:gd name="T22" fmla="*/ 0 w 10"/>
                  <a:gd name="T23" fmla="*/ 8 h 14"/>
                  <a:gd name="T24" fmla="*/ 0 w 10"/>
                  <a:gd name="T25" fmla="*/ 8 h 14"/>
                  <a:gd name="T26" fmla="*/ 8 w 10"/>
                  <a:gd name="T27" fmla="*/ 6 h 14"/>
                  <a:gd name="T28" fmla="*/ 8 w 10"/>
                  <a:gd name="T29" fmla="*/ 6 h 14"/>
                  <a:gd name="T30" fmla="*/ 8 w 10"/>
                  <a:gd name="T31" fmla="*/ 8 h 14"/>
                  <a:gd name="T32" fmla="*/ 8 w 10"/>
                  <a:gd name="T33" fmla="*/ 6 h 14"/>
                  <a:gd name="T34" fmla="*/ 8 w 10"/>
                  <a:gd name="T35" fmla="*/ 6 h 14"/>
                  <a:gd name="T36" fmla="*/ 6 w 10"/>
                  <a:gd name="T37" fmla="*/ 4 h 14"/>
                  <a:gd name="T38" fmla="*/ 2 w 10"/>
                  <a:gd name="T39" fmla="*/ 4 h 14"/>
                  <a:gd name="T40" fmla="*/ 0 w 10"/>
                  <a:gd name="T41" fmla="*/ 8 h 14"/>
                  <a:gd name="T42" fmla="*/ 0 w 10"/>
                  <a:gd name="T43" fmla="*/ 12 h 14"/>
                  <a:gd name="T44" fmla="*/ 0 w 10"/>
                  <a:gd name="T45" fmla="*/ 12 h 14"/>
                  <a:gd name="T46" fmla="*/ 2 w 10"/>
                  <a:gd name="T47" fmla="*/ 14 h 14"/>
                  <a:gd name="T48" fmla="*/ 2 w 10"/>
                  <a:gd name="T49" fmla="*/ 14 h 14"/>
                  <a:gd name="T50" fmla="*/ 6 w 10"/>
                  <a:gd name="T51" fmla="*/ 14 h 14"/>
                  <a:gd name="T52" fmla="*/ 8 w 10"/>
                  <a:gd name="T53" fmla="*/ 12 h 14"/>
                  <a:gd name="T54" fmla="*/ 8 w 10"/>
                  <a:gd name="T55" fmla="*/ 12 h 14"/>
                  <a:gd name="T56" fmla="*/ 10 w 10"/>
                  <a:gd name="T57" fmla="*/ 8 h 14"/>
                  <a:gd name="T58" fmla="*/ 8 w 10"/>
                  <a:gd name="T59" fmla="*/ 4 h 14"/>
                  <a:gd name="T60" fmla="*/ 8 w 10"/>
                  <a:gd name="T61" fmla="*/ 4 h 14"/>
                  <a:gd name="T62" fmla="*/ 6 w 10"/>
                  <a:gd name="T63" fmla="*/ 0 h 14"/>
                  <a:gd name="T64" fmla="*/ 2 w 10"/>
                  <a:gd name="T65" fmla="*/ 0 h 14"/>
                  <a:gd name="T66" fmla="*/ 0 w 10"/>
                  <a:gd name="T67" fmla="*/ 2 h 14"/>
                  <a:gd name="T68" fmla="*/ 0 w 10"/>
                  <a:gd name="T69" fmla="*/ 6 h 14"/>
                  <a:gd name="T70" fmla="*/ 0 w 10"/>
                  <a:gd name="T71" fmla="*/ 6 h 14"/>
                  <a:gd name="T72" fmla="*/ 0 w 10"/>
                  <a:gd name="T73" fmla="*/ 6 h 14"/>
                  <a:gd name="T74" fmla="*/ 0 w 10"/>
                  <a:gd name="T75" fmla="*/ 6 h 14"/>
                  <a:gd name="T76" fmla="*/ 2 w 10"/>
                  <a:gd name="T77" fmla="*/ 8 h 14"/>
                  <a:gd name="T78" fmla="*/ 4 w 10"/>
                  <a:gd name="T79" fmla="*/ 10 h 14"/>
                  <a:gd name="T80" fmla="*/ 8 w 10"/>
                  <a:gd name="T81" fmla="*/ 8 h 14"/>
                  <a:gd name="T82" fmla="*/ 8 w 10"/>
                  <a:gd name="T83" fmla="*/ 4 h 14"/>
                  <a:gd name="T84" fmla="*/ 8 w 10"/>
                  <a:gd name="T8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4"/>
                    </a:move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C99A3C9C-4743-4EA3-AA2B-E871C99E0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" y="791"/>
                <a:ext cx="10" cy="10"/>
              </a:xfrm>
              <a:custGeom>
                <a:avLst/>
                <a:gdLst>
                  <a:gd name="T0" fmla="*/ 0 w 10"/>
                  <a:gd name="T1" fmla="*/ 6 h 10"/>
                  <a:gd name="T2" fmla="*/ 0 w 10"/>
                  <a:gd name="T3" fmla="*/ 6 h 10"/>
                  <a:gd name="T4" fmla="*/ 0 w 10"/>
                  <a:gd name="T5" fmla="*/ 4 h 10"/>
                  <a:gd name="T6" fmla="*/ 0 w 10"/>
                  <a:gd name="T7" fmla="*/ 4 h 10"/>
                  <a:gd name="T8" fmla="*/ 4 w 10"/>
                  <a:gd name="T9" fmla="*/ 0 h 10"/>
                  <a:gd name="T10" fmla="*/ 4 w 10"/>
                  <a:gd name="T11" fmla="*/ 0 h 10"/>
                  <a:gd name="T12" fmla="*/ 6 w 10"/>
                  <a:gd name="T13" fmla="*/ 0 h 10"/>
                  <a:gd name="T14" fmla="*/ 6 w 10"/>
                  <a:gd name="T15" fmla="*/ 0 h 10"/>
                  <a:gd name="T16" fmla="*/ 2 w 10"/>
                  <a:gd name="T17" fmla="*/ 2 h 10"/>
                  <a:gd name="T18" fmla="*/ 0 w 10"/>
                  <a:gd name="T19" fmla="*/ 4 h 10"/>
                  <a:gd name="T20" fmla="*/ 0 w 10"/>
                  <a:gd name="T21" fmla="*/ 8 h 10"/>
                  <a:gd name="T22" fmla="*/ 2 w 10"/>
                  <a:gd name="T23" fmla="*/ 10 h 10"/>
                  <a:gd name="T24" fmla="*/ 2 w 10"/>
                  <a:gd name="T25" fmla="*/ 10 h 10"/>
                  <a:gd name="T26" fmla="*/ 6 w 10"/>
                  <a:gd name="T27" fmla="*/ 10 h 10"/>
                  <a:gd name="T28" fmla="*/ 10 w 10"/>
                  <a:gd name="T29" fmla="*/ 8 h 10"/>
                  <a:gd name="T30" fmla="*/ 10 w 10"/>
                  <a:gd name="T31" fmla="*/ 4 h 10"/>
                  <a:gd name="T32" fmla="*/ 8 w 10"/>
                  <a:gd name="T33" fmla="*/ 2 h 10"/>
                  <a:gd name="T34" fmla="*/ 8 w 10"/>
                  <a:gd name="T35" fmla="*/ 2 h 10"/>
                  <a:gd name="T36" fmla="*/ 6 w 10"/>
                  <a:gd name="T37" fmla="*/ 0 h 10"/>
                  <a:gd name="T38" fmla="*/ 2 w 10"/>
                  <a:gd name="T39" fmla="*/ 0 h 10"/>
                  <a:gd name="T40" fmla="*/ 0 w 10"/>
                  <a:gd name="T41" fmla="*/ 2 h 10"/>
                  <a:gd name="T42" fmla="*/ 0 w 10"/>
                  <a:gd name="T43" fmla="*/ 6 h 10"/>
                  <a:gd name="T44" fmla="*/ 0 w 10"/>
                  <a:gd name="T4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0">
                    <a:moveTo>
                      <a:pt x="0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05BC0CCD-6005-4F8B-A335-CA682992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" y="725"/>
                <a:ext cx="276" cy="50"/>
              </a:xfrm>
              <a:custGeom>
                <a:avLst/>
                <a:gdLst>
                  <a:gd name="T0" fmla="*/ 274 w 276"/>
                  <a:gd name="T1" fmla="*/ 42 h 50"/>
                  <a:gd name="T2" fmla="*/ 274 w 276"/>
                  <a:gd name="T3" fmla="*/ 42 h 50"/>
                  <a:gd name="T4" fmla="*/ 242 w 276"/>
                  <a:gd name="T5" fmla="*/ 28 h 50"/>
                  <a:gd name="T6" fmla="*/ 210 w 276"/>
                  <a:gd name="T7" fmla="*/ 16 h 50"/>
                  <a:gd name="T8" fmla="*/ 176 w 276"/>
                  <a:gd name="T9" fmla="*/ 10 h 50"/>
                  <a:gd name="T10" fmla="*/ 142 w 276"/>
                  <a:gd name="T11" fmla="*/ 4 h 50"/>
                  <a:gd name="T12" fmla="*/ 108 w 276"/>
                  <a:gd name="T13" fmla="*/ 2 h 50"/>
                  <a:gd name="T14" fmla="*/ 74 w 276"/>
                  <a:gd name="T15" fmla="*/ 0 h 50"/>
                  <a:gd name="T16" fmla="*/ 6 w 276"/>
                  <a:gd name="T17" fmla="*/ 4 h 50"/>
                  <a:gd name="T18" fmla="*/ 6 w 276"/>
                  <a:gd name="T19" fmla="*/ 4 h 50"/>
                  <a:gd name="T20" fmla="*/ 2 w 276"/>
                  <a:gd name="T21" fmla="*/ 6 h 50"/>
                  <a:gd name="T22" fmla="*/ 0 w 276"/>
                  <a:gd name="T23" fmla="*/ 8 h 50"/>
                  <a:gd name="T24" fmla="*/ 2 w 276"/>
                  <a:gd name="T25" fmla="*/ 12 h 50"/>
                  <a:gd name="T26" fmla="*/ 6 w 276"/>
                  <a:gd name="T27" fmla="*/ 12 h 50"/>
                  <a:gd name="T28" fmla="*/ 6 w 276"/>
                  <a:gd name="T29" fmla="*/ 12 h 50"/>
                  <a:gd name="T30" fmla="*/ 72 w 276"/>
                  <a:gd name="T31" fmla="*/ 10 h 50"/>
                  <a:gd name="T32" fmla="*/ 106 w 276"/>
                  <a:gd name="T33" fmla="*/ 10 h 50"/>
                  <a:gd name="T34" fmla="*/ 140 w 276"/>
                  <a:gd name="T35" fmla="*/ 14 h 50"/>
                  <a:gd name="T36" fmla="*/ 172 w 276"/>
                  <a:gd name="T37" fmla="*/ 18 h 50"/>
                  <a:gd name="T38" fmla="*/ 206 w 276"/>
                  <a:gd name="T39" fmla="*/ 26 h 50"/>
                  <a:gd name="T40" fmla="*/ 238 w 276"/>
                  <a:gd name="T41" fmla="*/ 36 h 50"/>
                  <a:gd name="T42" fmla="*/ 268 w 276"/>
                  <a:gd name="T43" fmla="*/ 50 h 50"/>
                  <a:gd name="T44" fmla="*/ 268 w 276"/>
                  <a:gd name="T45" fmla="*/ 50 h 50"/>
                  <a:gd name="T46" fmla="*/ 272 w 276"/>
                  <a:gd name="T47" fmla="*/ 50 h 50"/>
                  <a:gd name="T48" fmla="*/ 274 w 276"/>
                  <a:gd name="T49" fmla="*/ 48 h 50"/>
                  <a:gd name="T50" fmla="*/ 276 w 276"/>
                  <a:gd name="T51" fmla="*/ 44 h 50"/>
                  <a:gd name="T52" fmla="*/ 274 w 276"/>
                  <a:gd name="T53" fmla="*/ 42 h 50"/>
                  <a:gd name="T54" fmla="*/ 274 w 276"/>
                  <a:gd name="T55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6" h="50">
                    <a:moveTo>
                      <a:pt x="274" y="42"/>
                    </a:moveTo>
                    <a:lnTo>
                      <a:pt x="274" y="42"/>
                    </a:lnTo>
                    <a:lnTo>
                      <a:pt x="242" y="28"/>
                    </a:lnTo>
                    <a:lnTo>
                      <a:pt x="210" y="16"/>
                    </a:lnTo>
                    <a:lnTo>
                      <a:pt x="176" y="10"/>
                    </a:lnTo>
                    <a:lnTo>
                      <a:pt x="142" y="4"/>
                    </a:lnTo>
                    <a:lnTo>
                      <a:pt x="108" y="2"/>
                    </a:lnTo>
                    <a:lnTo>
                      <a:pt x="74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2" y="10"/>
                    </a:lnTo>
                    <a:lnTo>
                      <a:pt x="106" y="10"/>
                    </a:lnTo>
                    <a:lnTo>
                      <a:pt x="140" y="14"/>
                    </a:lnTo>
                    <a:lnTo>
                      <a:pt x="172" y="18"/>
                    </a:lnTo>
                    <a:lnTo>
                      <a:pt x="206" y="26"/>
                    </a:lnTo>
                    <a:lnTo>
                      <a:pt x="238" y="36"/>
                    </a:lnTo>
                    <a:lnTo>
                      <a:pt x="268" y="50"/>
                    </a:lnTo>
                    <a:lnTo>
                      <a:pt x="268" y="50"/>
                    </a:lnTo>
                    <a:lnTo>
                      <a:pt x="272" y="50"/>
                    </a:lnTo>
                    <a:lnTo>
                      <a:pt x="274" y="48"/>
                    </a:lnTo>
                    <a:lnTo>
                      <a:pt x="276" y="44"/>
                    </a:lnTo>
                    <a:lnTo>
                      <a:pt x="274" y="42"/>
                    </a:lnTo>
                    <a:lnTo>
                      <a:pt x="274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9E516EEE-56ED-4EE1-A3CF-F6BE85DAA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729"/>
                <a:ext cx="10" cy="14"/>
              </a:xfrm>
              <a:custGeom>
                <a:avLst/>
                <a:gdLst>
                  <a:gd name="T0" fmla="*/ 0 w 10"/>
                  <a:gd name="T1" fmla="*/ 4 h 14"/>
                  <a:gd name="T2" fmla="*/ 0 w 10"/>
                  <a:gd name="T3" fmla="*/ 4 h 14"/>
                  <a:gd name="T4" fmla="*/ 0 w 10"/>
                  <a:gd name="T5" fmla="*/ 6 h 14"/>
                  <a:gd name="T6" fmla="*/ 2 w 10"/>
                  <a:gd name="T7" fmla="*/ 6 h 14"/>
                  <a:gd name="T8" fmla="*/ 2 w 10"/>
                  <a:gd name="T9" fmla="*/ 6 h 14"/>
                  <a:gd name="T10" fmla="*/ 4 w 10"/>
                  <a:gd name="T11" fmla="*/ 4 h 14"/>
                  <a:gd name="T12" fmla="*/ 4 w 10"/>
                  <a:gd name="T13" fmla="*/ 4 h 14"/>
                  <a:gd name="T14" fmla="*/ 4 w 10"/>
                  <a:gd name="T15" fmla="*/ 4 h 14"/>
                  <a:gd name="T16" fmla="*/ 4 w 10"/>
                  <a:gd name="T17" fmla="*/ 4 h 14"/>
                  <a:gd name="T18" fmla="*/ 0 w 10"/>
                  <a:gd name="T19" fmla="*/ 6 h 14"/>
                  <a:gd name="T20" fmla="*/ 0 w 10"/>
                  <a:gd name="T21" fmla="*/ 10 h 14"/>
                  <a:gd name="T22" fmla="*/ 0 w 10"/>
                  <a:gd name="T23" fmla="*/ 12 h 14"/>
                  <a:gd name="T24" fmla="*/ 4 w 10"/>
                  <a:gd name="T25" fmla="*/ 14 h 14"/>
                  <a:gd name="T26" fmla="*/ 4 w 10"/>
                  <a:gd name="T27" fmla="*/ 14 h 14"/>
                  <a:gd name="T28" fmla="*/ 6 w 10"/>
                  <a:gd name="T29" fmla="*/ 14 h 14"/>
                  <a:gd name="T30" fmla="*/ 8 w 10"/>
                  <a:gd name="T31" fmla="*/ 10 h 14"/>
                  <a:gd name="T32" fmla="*/ 10 w 10"/>
                  <a:gd name="T33" fmla="*/ 4 h 14"/>
                  <a:gd name="T34" fmla="*/ 10 w 10"/>
                  <a:gd name="T35" fmla="*/ 4 h 14"/>
                  <a:gd name="T36" fmla="*/ 8 w 10"/>
                  <a:gd name="T37" fmla="*/ 2 h 14"/>
                  <a:gd name="T38" fmla="*/ 6 w 10"/>
                  <a:gd name="T39" fmla="*/ 0 h 14"/>
                  <a:gd name="T40" fmla="*/ 2 w 10"/>
                  <a:gd name="T41" fmla="*/ 2 h 14"/>
                  <a:gd name="T42" fmla="*/ 0 w 10"/>
                  <a:gd name="T43" fmla="*/ 4 h 14"/>
                  <a:gd name="T44" fmla="*/ 0 w 10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4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360C66E5-0517-4F6F-9048-AA931F077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729"/>
                <a:ext cx="12" cy="12"/>
              </a:xfrm>
              <a:custGeom>
                <a:avLst/>
                <a:gdLst>
                  <a:gd name="T0" fmla="*/ 2 w 12"/>
                  <a:gd name="T1" fmla="*/ 2 h 12"/>
                  <a:gd name="T2" fmla="*/ 2 w 12"/>
                  <a:gd name="T3" fmla="*/ 2 h 12"/>
                  <a:gd name="T4" fmla="*/ 2 w 12"/>
                  <a:gd name="T5" fmla="*/ 4 h 12"/>
                  <a:gd name="T6" fmla="*/ 2 w 12"/>
                  <a:gd name="T7" fmla="*/ 4 h 12"/>
                  <a:gd name="T8" fmla="*/ 6 w 12"/>
                  <a:gd name="T9" fmla="*/ 2 h 12"/>
                  <a:gd name="T10" fmla="*/ 6 w 12"/>
                  <a:gd name="T11" fmla="*/ 2 h 12"/>
                  <a:gd name="T12" fmla="*/ 4 w 12"/>
                  <a:gd name="T13" fmla="*/ 2 h 12"/>
                  <a:gd name="T14" fmla="*/ 4 w 12"/>
                  <a:gd name="T15" fmla="*/ 2 h 12"/>
                  <a:gd name="T16" fmla="*/ 8 w 12"/>
                  <a:gd name="T17" fmla="*/ 4 h 12"/>
                  <a:gd name="T18" fmla="*/ 8 w 12"/>
                  <a:gd name="T19" fmla="*/ 4 h 12"/>
                  <a:gd name="T20" fmla="*/ 10 w 12"/>
                  <a:gd name="T21" fmla="*/ 6 h 12"/>
                  <a:gd name="T22" fmla="*/ 10 w 12"/>
                  <a:gd name="T23" fmla="*/ 6 h 12"/>
                  <a:gd name="T24" fmla="*/ 8 w 12"/>
                  <a:gd name="T25" fmla="*/ 2 h 12"/>
                  <a:gd name="T26" fmla="*/ 4 w 12"/>
                  <a:gd name="T27" fmla="*/ 2 h 12"/>
                  <a:gd name="T28" fmla="*/ 2 w 12"/>
                  <a:gd name="T29" fmla="*/ 2 h 12"/>
                  <a:gd name="T30" fmla="*/ 0 w 12"/>
                  <a:gd name="T31" fmla="*/ 6 h 12"/>
                  <a:gd name="T32" fmla="*/ 0 w 12"/>
                  <a:gd name="T33" fmla="*/ 6 h 12"/>
                  <a:gd name="T34" fmla="*/ 0 w 12"/>
                  <a:gd name="T35" fmla="*/ 10 h 12"/>
                  <a:gd name="T36" fmla="*/ 0 w 12"/>
                  <a:gd name="T37" fmla="*/ 10 h 12"/>
                  <a:gd name="T38" fmla="*/ 2 w 12"/>
                  <a:gd name="T39" fmla="*/ 10 h 12"/>
                  <a:gd name="T40" fmla="*/ 4 w 12"/>
                  <a:gd name="T41" fmla="*/ 12 h 12"/>
                  <a:gd name="T42" fmla="*/ 4 w 12"/>
                  <a:gd name="T43" fmla="*/ 12 h 12"/>
                  <a:gd name="T44" fmla="*/ 8 w 12"/>
                  <a:gd name="T45" fmla="*/ 10 h 12"/>
                  <a:gd name="T46" fmla="*/ 10 w 12"/>
                  <a:gd name="T47" fmla="*/ 8 h 12"/>
                  <a:gd name="T48" fmla="*/ 10 w 12"/>
                  <a:gd name="T49" fmla="*/ 8 h 12"/>
                  <a:gd name="T50" fmla="*/ 12 w 12"/>
                  <a:gd name="T51" fmla="*/ 4 h 12"/>
                  <a:gd name="T52" fmla="*/ 10 w 12"/>
                  <a:gd name="T53" fmla="*/ 2 h 12"/>
                  <a:gd name="T54" fmla="*/ 6 w 12"/>
                  <a:gd name="T55" fmla="*/ 0 h 12"/>
                  <a:gd name="T56" fmla="*/ 2 w 12"/>
                  <a:gd name="T57" fmla="*/ 2 h 12"/>
                  <a:gd name="T58" fmla="*/ 2 w 12"/>
                  <a:gd name="T5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2">
                    <a:moveTo>
                      <a:pt x="2" y="2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F159E9F5-AE03-4723-A293-71C38B04E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" y="721"/>
                <a:ext cx="10" cy="12"/>
              </a:xfrm>
              <a:custGeom>
                <a:avLst/>
                <a:gdLst>
                  <a:gd name="T0" fmla="*/ 0 w 10"/>
                  <a:gd name="T1" fmla="*/ 4 h 12"/>
                  <a:gd name="T2" fmla="*/ 0 w 10"/>
                  <a:gd name="T3" fmla="*/ 4 h 12"/>
                  <a:gd name="T4" fmla="*/ 0 w 10"/>
                  <a:gd name="T5" fmla="*/ 6 h 12"/>
                  <a:gd name="T6" fmla="*/ 0 w 10"/>
                  <a:gd name="T7" fmla="*/ 6 h 12"/>
                  <a:gd name="T8" fmla="*/ 8 w 10"/>
                  <a:gd name="T9" fmla="*/ 8 h 12"/>
                  <a:gd name="T10" fmla="*/ 8 w 10"/>
                  <a:gd name="T11" fmla="*/ 8 h 12"/>
                  <a:gd name="T12" fmla="*/ 8 w 10"/>
                  <a:gd name="T13" fmla="*/ 8 h 12"/>
                  <a:gd name="T14" fmla="*/ 8 w 10"/>
                  <a:gd name="T15" fmla="*/ 8 h 12"/>
                  <a:gd name="T16" fmla="*/ 8 w 10"/>
                  <a:gd name="T17" fmla="*/ 4 h 12"/>
                  <a:gd name="T18" fmla="*/ 6 w 10"/>
                  <a:gd name="T19" fmla="*/ 2 h 12"/>
                  <a:gd name="T20" fmla="*/ 2 w 10"/>
                  <a:gd name="T21" fmla="*/ 2 h 12"/>
                  <a:gd name="T22" fmla="*/ 0 w 10"/>
                  <a:gd name="T23" fmla="*/ 6 h 12"/>
                  <a:gd name="T24" fmla="*/ 0 w 10"/>
                  <a:gd name="T25" fmla="*/ 6 h 12"/>
                  <a:gd name="T26" fmla="*/ 0 w 10"/>
                  <a:gd name="T27" fmla="*/ 6 h 12"/>
                  <a:gd name="T28" fmla="*/ 0 w 10"/>
                  <a:gd name="T29" fmla="*/ 6 h 12"/>
                  <a:gd name="T30" fmla="*/ 0 w 10"/>
                  <a:gd name="T31" fmla="*/ 10 h 12"/>
                  <a:gd name="T32" fmla="*/ 2 w 10"/>
                  <a:gd name="T33" fmla="*/ 12 h 12"/>
                  <a:gd name="T34" fmla="*/ 6 w 10"/>
                  <a:gd name="T35" fmla="*/ 12 h 12"/>
                  <a:gd name="T36" fmla="*/ 8 w 10"/>
                  <a:gd name="T37" fmla="*/ 8 h 12"/>
                  <a:gd name="T38" fmla="*/ 8 w 10"/>
                  <a:gd name="T39" fmla="*/ 8 h 12"/>
                  <a:gd name="T40" fmla="*/ 10 w 10"/>
                  <a:gd name="T41" fmla="*/ 6 h 12"/>
                  <a:gd name="T42" fmla="*/ 10 w 10"/>
                  <a:gd name="T43" fmla="*/ 6 h 12"/>
                  <a:gd name="T44" fmla="*/ 10 w 10"/>
                  <a:gd name="T45" fmla="*/ 2 h 12"/>
                  <a:gd name="T46" fmla="*/ 6 w 10"/>
                  <a:gd name="T47" fmla="*/ 0 h 12"/>
                  <a:gd name="T48" fmla="*/ 4 w 10"/>
                  <a:gd name="T49" fmla="*/ 0 h 12"/>
                  <a:gd name="T50" fmla="*/ 0 w 10"/>
                  <a:gd name="T51" fmla="*/ 4 h 12"/>
                  <a:gd name="T52" fmla="*/ 0 w 10"/>
                  <a:gd name="T5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" h="12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0A08E76A-4BB4-45EC-B321-FB6D7353B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434"/>
                <a:ext cx="8" cy="16"/>
              </a:xfrm>
              <a:custGeom>
                <a:avLst/>
                <a:gdLst>
                  <a:gd name="T0" fmla="*/ 0 w 8"/>
                  <a:gd name="T1" fmla="*/ 4 h 16"/>
                  <a:gd name="T2" fmla="*/ 0 w 8"/>
                  <a:gd name="T3" fmla="*/ 4 h 16"/>
                  <a:gd name="T4" fmla="*/ 0 w 8"/>
                  <a:gd name="T5" fmla="*/ 12 h 16"/>
                  <a:gd name="T6" fmla="*/ 0 w 8"/>
                  <a:gd name="T7" fmla="*/ 12 h 16"/>
                  <a:gd name="T8" fmla="*/ 2 w 8"/>
                  <a:gd name="T9" fmla="*/ 14 h 16"/>
                  <a:gd name="T10" fmla="*/ 4 w 8"/>
                  <a:gd name="T11" fmla="*/ 16 h 16"/>
                  <a:gd name="T12" fmla="*/ 8 w 8"/>
                  <a:gd name="T13" fmla="*/ 14 h 16"/>
                  <a:gd name="T14" fmla="*/ 8 w 8"/>
                  <a:gd name="T15" fmla="*/ 10 h 16"/>
                  <a:gd name="T16" fmla="*/ 8 w 8"/>
                  <a:gd name="T17" fmla="*/ 10 h 16"/>
                  <a:gd name="T18" fmla="*/ 8 w 8"/>
                  <a:gd name="T19" fmla="*/ 6 h 16"/>
                  <a:gd name="T20" fmla="*/ 8 w 8"/>
                  <a:gd name="T21" fmla="*/ 6 h 16"/>
                  <a:gd name="T22" fmla="*/ 8 w 8"/>
                  <a:gd name="T23" fmla="*/ 2 h 16"/>
                  <a:gd name="T24" fmla="*/ 4 w 8"/>
                  <a:gd name="T25" fmla="*/ 0 h 16"/>
                  <a:gd name="T26" fmla="*/ 2 w 8"/>
                  <a:gd name="T27" fmla="*/ 0 h 16"/>
                  <a:gd name="T28" fmla="*/ 0 w 8"/>
                  <a:gd name="T29" fmla="*/ 4 h 16"/>
                  <a:gd name="T30" fmla="*/ 0 w 8"/>
                  <a:gd name="T3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C68E3370-142E-405C-9832-B45925B6C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1086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BE271D89-1225-4C00-83BC-EB7D2A5DE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1152"/>
                <a:ext cx="8" cy="12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8 h 12"/>
                  <a:gd name="T4" fmla="*/ 0 w 8"/>
                  <a:gd name="T5" fmla="*/ 10 h 12"/>
                  <a:gd name="T6" fmla="*/ 0 w 8"/>
                  <a:gd name="T7" fmla="*/ 10 h 12"/>
                  <a:gd name="T8" fmla="*/ 4 w 8"/>
                  <a:gd name="T9" fmla="*/ 12 h 12"/>
                  <a:gd name="T10" fmla="*/ 6 w 8"/>
                  <a:gd name="T11" fmla="*/ 10 h 12"/>
                  <a:gd name="T12" fmla="*/ 8 w 8"/>
                  <a:gd name="T13" fmla="*/ 8 h 12"/>
                  <a:gd name="T14" fmla="*/ 8 w 8"/>
                  <a:gd name="T15" fmla="*/ 4 h 12"/>
                  <a:gd name="T16" fmla="*/ 8 w 8"/>
                  <a:gd name="T17" fmla="*/ 4 h 12"/>
                  <a:gd name="T18" fmla="*/ 8 w 8"/>
                  <a:gd name="T19" fmla="*/ 2 h 12"/>
                  <a:gd name="T20" fmla="*/ 8 w 8"/>
                  <a:gd name="T21" fmla="*/ 2 h 12"/>
                  <a:gd name="T22" fmla="*/ 4 w 8"/>
                  <a:gd name="T23" fmla="*/ 0 h 12"/>
                  <a:gd name="T24" fmla="*/ 2 w 8"/>
                  <a:gd name="T25" fmla="*/ 0 h 12"/>
                  <a:gd name="T26" fmla="*/ 0 w 8"/>
                  <a:gd name="T27" fmla="*/ 4 h 12"/>
                  <a:gd name="T28" fmla="*/ 0 w 8"/>
                  <a:gd name="T29" fmla="*/ 8 h 12"/>
                  <a:gd name="T30" fmla="*/ 0 w 8"/>
                  <a:gd name="T3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26C2EEDB-E241-4D47-98CE-518773F8D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1122"/>
                <a:ext cx="10" cy="10"/>
              </a:xfrm>
              <a:custGeom>
                <a:avLst/>
                <a:gdLst>
                  <a:gd name="T0" fmla="*/ 4 w 10"/>
                  <a:gd name="T1" fmla="*/ 10 h 10"/>
                  <a:gd name="T2" fmla="*/ 4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4 w 10"/>
                  <a:gd name="T11" fmla="*/ 0 h 10"/>
                  <a:gd name="T12" fmla="*/ 4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4 w 10"/>
                  <a:gd name="T21" fmla="*/ 10 h 10"/>
                  <a:gd name="T22" fmla="*/ 4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392110D4-88F3-4869-88A0-CD7A4FF1D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811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2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34E6C976-189C-404B-9F6D-B0072CF5C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86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6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6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ACB76764-27AC-4326-AC30-E06B75EB8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819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0A31E76E-DA50-4190-86A6-3C34E9A80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" y="993"/>
                <a:ext cx="8" cy="10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10 h 10"/>
                  <a:gd name="T4" fmla="*/ 8 w 8"/>
                  <a:gd name="T5" fmla="*/ 8 h 10"/>
                  <a:gd name="T6" fmla="*/ 8 w 8"/>
                  <a:gd name="T7" fmla="*/ 4 h 10"/>
                  <a:gd name="T8" fmla="*/ 8 w 8"/>
                  <a:gd name="T9" fmla="*/ 2 h 10"/>
                  <a:gd name="T10" fmla="*/ 4 w 8"/>
                  <a:gd name="T11" fmla="*/ 0 h 10"/>
                  <a:gd name="T12" fmla="*/ 4 w 8"/>
                  <a:gd name="T13" fmla="*/ 0 h 10"/>
                  <a:gd name="T14" fmla="*/ 0 w 8"/>
                  <a:gd name="T15" fmla="*/ 2 h 10"/>
                  <a:gd name="T16" fmla="*/ 0 w 8"/>
                  <a:gd name="T17" fmla="*/ 4 h 10"/>
                  <a:gd name="T18" fmla="*/ 0 w 8"/>
                  <a:gd name="T19" fmla="*/ 8 h 10"/>
                  <a:gd name="T20" fmla="*/ 4 w 8"/>
                  <a:gd name="T21" fmla="*/ 10 h 10"/>
                  <a:gd name="T22" fmla="*/ 4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lnTo>
                      <a:pt x="4" y="10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5E95E62B-E615-48ED-A228-EA834009C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" y="1053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2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2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6AC94089-981E-401C-AF1E-C190CE47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1077"/>
                <a:ext cx="10" cy="9"/>
              </a:xfrm>
              <a:custGeom>
                <a:avLst/>
                <a:gdLst>
                  <a:gd name="T0" fmla="*/ 6 w 10"/>
                  <a:gd name="T1" fmla="*/ 0 h 9"/>
                  <a:gd name="T2" fmla="*/ 6 w 10"/>
                  <a:gd name="T3" fmla="*/ 0 h 9"/>
                  <a:gd name="T4" fmla="*/ 6 w 10"/>
                  <a:gd name="T5" fmla="*/ 0 h 9"/>
                  <a:gd name="T6" fmla="*/ 6 w 10"/>
                  <a:gd name="T7" fmla="*/ 0 h 9"/>
                  <a:gd name="T8" fmla="*/ 2 w 10"/>
                  <a:gd name="T9" fmla="*/ 0 h 9"/>
                  <a:gd name="T10" fmla="*/ 0 w 10"/>
                  <a:gd name="T11" fmla="*/ 3 h 9"/>
                  <a:gd name="T12" fmla="*/ 0 w 10"/>
                  <a:gd name="T13" fmla="*/ 5 h 9"/>
                  <a:gd name="T14" fmla="*/ 2 w 10"/>
                  <a:gd name="T15" fmla="*/ 9 h 9"/>
                  <a:gd name="T16" fmla="*/ 2 w 10"/>
                  <a:gd name="T17" fmla="*/ 9 h 9"/>
                  <a:gd name="T18" fmla="*/ 4 w 10"/>
                  <a:gd name="T19" fmla="*/ 9 h 9"/>
                  <a:gd name="T20" fmla="*/ 4 w 10"/>
                  <a:gd name="T21" fmla="*/ 9 h 9"/>
                  <a:gd name="T22" fmla="*/ 8 w 10"/>
                  <a:gd name="T23" fmla="*/ 9 h 9"/>
                  <a:gd name="T24" fmla="*/ 10 w 10"/>
                  <a:gd name="T25" fmla="*/ 5 h 9"/>
                  <a:gd name="T26" fmla="*/ 10 w 10"/>
                  <a:gd name="T27" fmla="*/ 3 h 9"/>
                  <a:gd name="T28" fmla="*/ 6 w 10"/>
                  <a:gd name="T29" fmla="*/ 0 h 9"/>
                  <a:gd name="T30" fmla="*/ 6 w 10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9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4866C2FD-95A1-40F2-BD49-44990CC2F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1402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4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4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:a16="http://schemas.microsoft.com/office/drawing/2014/main" id="{0362E021-863C-4C91-89A9-490DE7870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" y="1458"/>
                <a:ext cx="10" cy="10"/>
              </a:xfrm>
              <a:custGeom>
                <a:avLst/>
                <a:gdLst>
                  <a:gd name="T0" fmla="*/ 6 w 10"/>
                  <a:gd name="T1" fmla="*/ 10 h 10"/>
                  <a:gd name="T2" fmla="*/ 6 w 10"/>
                  <a:gd name="T3" fmla="*/ 10 h 10"/>
                  <a:gd name="T4" fmla="*/ 8 w 10"/>
                  <a:gd name="T5" fmla="*/ 8 h 10"/>
                  <a:gd name="T6" fmla="*/ 10 w 10"/>
                  <a:gd name="T7" fmla="*/ 6 h 10"/>
                  <a:gd name="T8" fmla="*/ 8 w 10"/>
                  <a:gd name="T9" fmla="*/ 2 h 10"/>
                  <a:gd name="T10" fmla="*/ 6 w 10"/>
                  <a:gd name="T11" fmla="*/ 0 h 10"/>
                  <a:gd name="T12" fmla="*/ 6 w 10"/>
                  <a:gd name="T13" fmla="*/ 0 h 10"/>
                  <a:gd name="T14" fmla="*/ 2 w 10"/>
                  <a:gd name="T15" fmla="*/ 2 h 10"/>
                  <a:gd name="T16" fmla="*/ 0 w 10"/>
                  <a:gd name="T17" fmla="*/ 6 h 10"/>
                  <a:gd name="T18" fmla="*/ 2 w 10"/>
                  <a:gd name="T19" fmla="*/ 8 h 10"/>
                  <a:gd name="T20" fmla="*/ 6 w 10"/>
                  <a:gd name="T21" fmla="*/ 10 h 10"/>
                  <a:gd name="T22" fmla="*/ 6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6" y="10"/>
                    </a:move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D4404985-3E41-4EF3-979E-EA94CDA5B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" y="1402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8 w 8"/>
                  <a:gd name="T5" fmla="*/ 8 h 8"/>
                  <a:gd name="T6" fmla="*/ 8 w 8"/>
                  <a:gd name="T7" fmla="*/ 4 h 8"/>
                  <a:gd name="T8" fmla="*/ 8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2 w 8"/>
                  <a:gd name="T15" fmla="*/ 0 h 8"/>
                  <a:gd name="T16" fmla="*/ 0 w 8"/>
                  <a:gd name="T17" fmla="*/ 4 h 8"/>
                  <a:gd name="T18" fmla="*/ 2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:a16="http://schemas.microsoft.com/office/drawing/2014/main" id="{ED2F01B6-9661-4EBA-AB15-BBBC9E860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424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4 w 8"/>
                  <a:gd name="T3" fmla="*/ 8 h 8"/>
                  <a:gd name="T4" fmla="*/ 6 w 8"/>
                  <a:gd name="T5" fmla="*/ 8 h 8"/>
                  <a:gd name="T6" fmla="*/ 8 w 8"/>
                  <a:gd name="T7" fmla="*/ 4 h 8"/>
                  <a:gd name="T8" fmla="*/ 6 w 8"/>
                  <a:gd name="T9" fmla="*/ 0 h 8"/>
                  <a:gd name="T10" fmla="*/ 4 w 8"/>
                  <a:gd name="T11" fmla="*/ 0 h 8"/>
                  <a:gd name="T12" fmla="*/ 4 w 8"/>
                  <a:gd name="T13" fmla="*/ 0 h 8"/>
                  <a:gd name="T14" fmla="*/ 0 w 8"/>
                  <a:gd name="T15" fmla="*/ 0 h 8"/>
                  <a:gd name="T16" fmla="*/ 0 w 8"/>
                  <a:gd name="T17" fmla="*/ 4 h 8"/>
                  <a:gd name="T18" fmla="*/ 0 w 8"/>
                  <a:gd name="T19" fmla="*/ 8 h 8"/>
                  <a:gd name="T20" fmla="*/ 4 w 8"/>
                  <a:gd name="T21" fmla="*/ 8 h 8"/>
                  <a:gd name="T22" fmla="*/ 4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lnTo>
                      <a:pt x="4" y="8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969FFA3D-9894-49B4-BBA2-8AAB01906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961"/>
                <a:ext cx="340" cy="621"/>
              </a:xfrm>
              <a:custGeom>
                <a:avLst/>
                <a:gdLst>
                  <a:gd name="T0" fmla="*/ 310 w 340"/>
                  <a:gd name="T1" fmla="*/ 10 h 621"/>
                  <a:gd name="T2" fmla="*/ 310 w 340"/>
                  <a:gd name="T3" fmla="*/ 10 h 621"/>
                  <a:gd name="T4" fmla="*/ 314 w 340"/>
                  <a:gd name="T5" fmla="*/ 56 h 621"/>
                  <a:gd name="T6" fmla="*/ 316 w 340"/>
                  <a:gd name="T7" fmla="*/ 100 h 621"/>
                  <a:gd name="T8" fmla="*/ 314 w 340"/>
                  <a:gd name="T9" fmla="*/ 143 h 621"/>
                  <a:gd name="T10" fmla="*/ 310 w 340"/>
                  <a:gd name="T11" fmla="*/ 187 h 621"/>
                  <a:gd name="T12" fmla="*/ 302 w 340"/>
                  <a:gd name="T13" fmla="*/ 231 h 621"/>
                  <a:gd name="T14" fmla="*/ 292 w 340"/>
                  <a:gd name="T15" fmla="*/ 273 h 621"/>
                  <a:gd name="T16" fmla="*/ 276 w 340"/>
                  <a:gd name="T17" fmla="*/ 315 h 621"/>
                  <a:gd name="T18" fmla="*/ 258 w 340"/>
                  <a:gd name="T19" fmla="*/ 355 h 621"/>
                  <a:gd name="T20" fmla="*/ 258 w 340"/>
                  <a:gd name="T21" fmla="*/ 355 h 621"/>
                  <a:gd name="T22" fmla="*/ 236 w 340"/>
                  <a:gd name="T23" fmla="*/ 395 h 621"/>
                  <a:gd name="T24" fmla="*/ 210 w 340"/>
                  <a:gd name="T25" fmla="*/ 431 h 621"/>
                  <a:gd name="T26" fmla="*/ 182 w 340"/>
                  <a:gd name="T27" fmla="*/ 465 h 621"/>
                  <a:gd name="T28" fmla="*/ 152 w 340"/>
                  <a:gd name="T29" fmla="*/ 497 h 621"/>
                  <a:gd name="T30" fmla="*/ 118 w 340"/>
                  <a:gd name="T31" fmla="*/ 527 h 621"/>
                  <a:gd name="T32" fmla="*/ 82 w 340"/>
                  <a:gd name="T33" fmla="*/ 553 h 621"/>
                  <a:gd name="T34" fmla="*/ 44 w 340"/>
                  <a:gd name="T35" fmla="*/ 577 h 621"/>
                  <a:gd name="T36" fmla="*/ 6 w 340"/>
                  <a:gd name="T37" fmla="*/ 599 h 621"/>
                  <a:gd name="T38" fmla="*/ 6 w 340"/>
                  <a:gd name="T39" fmla="*/ 599 h 621"/>
                  <a:gd name="T40" fmla="*/ 2 w 340"/>
                  <a:gd name="T41" fmla="*/ 603 h 621"/>
                  <a:gd name="T42" fmla="*/ 0 w 340"/>
                  <a:gd name="T43" fmla="*/ 607 h 621"/>
                  <a:gd name="T44" fmla="*/ 0 w 340"/>
                  <a:gd name="T45" fmla="*/ 611 h 621"/>
                  <a:gd name="T46" fmla="*/ 2 w 340"/>
                  <a:gd name="T47" fmla="*/ 615 h 621"/>
                  <a:gd name="T48" fmla="*/ 4 w 340"/>
                  <a:gd name="T49" fmla="*/ 619 h 621"/>
                  <a:gd name="T50" fmla="*/ 8 w 340"/>
                  <a:gd name="T51" fmla="*/ 621 h 621"/>
                  <a:gd name="T52" fmla="*/ 12 w 340"/>
                  <a:gd name="T53" fmla="*/ 621 h 621"/>
                  <a:gd name="T54" fmla="*/ 18 w 340"/>
                  <a:gd name="T55" fmla="*/ 619 h 621"/>
                  <a:gd name="T56" fmla="*/ 18 w 340"/>
                  <a:gd name="T57" fmla="*/ 619 h 621"/>
                  <a:gd name="T58" fmla="*/ 58 w 340"/>
                  <a:gd name="T59" fmla="*/ 597 h 621"/>
                  <a:gd name="T60" fmla="*/ 96 w 340"/>
                  <a:gd name="T61" fmla="*/ 571 h 621"/>
                  <a:gd name="T62" fmla="*/ 134 w 340"/>
                  <a:gd name="T63" fmla="*/ 545 h 621"/>
                  <a:gd name="T64" fmla="*/ 168 w 340"/>
                  <a:gd name="T65" fmla="*/ 513 h 621"/>
                  <a:gd name="T66" fmla="*/ 200 w 340"/>
                  <a:gd name="T67" fmla="*/ 481 h 621"/>
                  <a:gd name="T68" fmla="*/ 228 w 340"/>
                  <a:gd name="T69" fmla="*/ 445 h 621"/>
                  <a:gd name="T70" fmla="*/ 256 w 340"/>
                  <a:gd name="T71" fmla="*/ 407 h 621"/>
                  <a:gd name="T72" fmla="*/ 278 w 340"/>
                  <a:gd name="T73" fmla="*/ 367 h 621"/>
                  <a:gd name="T74" fmla="*/ 278 w 340"/>
                  <a:gd name="T75" fmla="*/ 367 h 621"/>
                  <a:gd name="T76" fmla="*/ 298 w 340"/>
                  <a:gd name="T77" fmla="*/ 325 h 621"/>
                  <a:gd name="T78" fmla="*/ 312 w 340"/>
                  <a:gd name="T79" fmla="*/ 283 h 621"/>
                  <a:gd name="T80" fmla="*/ 324 w 340"/>
                  <a:gd name="T81" fmla="*/ 239 h 621"/>
                  <a:gd name="T82" fmla="*/ 334 w 340"/>
                  <a:gd name="T83" fmla="*/ 193 h 621"/>
                  <a:gd name="T84" fmla="*/ 338 w 340"/>
                  <a:gd name="T85" fmla="*/ 147 h 621"/>
                  <a:gd name="T86" fmla="*/ 340 w 340"/>
                  <a:gd name="T87" fmla="*/ 102 h 621"/>
                  <a:gd name="T88" fmla="*/ 338 w 340"/>
                  <a:gd name="T89" fmla="*/ 56 h 621"/>
                  <a:gd name="T90" fmla="*/ 334 w 340"/>
                  <a:gd name="T91" fmla="*/ 10 h 621"/>
                  <a:gd name="T92" fmla="*/ 334 w 340"/>
                  <a:gd name="T93" fmla="*/ 10 h 621"/>
                  <a:gd name="T94" fmla="*/ 332 w 340"/>
                  <a:gd name="T95" fmla="*/ 6 h 621"/>
                  <a:gd name="T96" fmla="*/ 330 w 340"/>
                  <a:gd name="T97" fmla="*/ 2 h 621"/>
                  <a:gd name="T98" fmla="*/ 326 w 340"/>
                  <a:gd name="T99" fmla="*/ 0 h 621"/>
                  <a:gd name="T100" fmla="*/ 320 w 340"/>
                  <a:gd name="T101" fmla="*/ 0 h 621"/>
                  <a:gd name="T102" fmla="*/ 316 w 340"/>
                  <a:gd name="T103" fmla="*/ 0 h 621"/>
                  <a:gd name="T104" fmla="*/ 314 w 340"/>
                  <a:gd name="T105" fmla="*/ 2 h 621"/>
                  <a:gd name="T106" fmla="*/ 310 w 340"/>
                  <a:gd name="T107" fmla="*/ 6 h 621"/>
                  <a:gd name="T108" fmla="*/ 310 w 340"/>
                  <a:gd name="T109" fmla="*/ 10 h 621"/>
                  <a:gd name="T110" fmla="*/ 310 w 340"/>
                  <a:gd name="T111" fmla="*/ 1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0" h="621">
                    <a:moveTo>
                      <a:pt x="310" y="10"/>
                    </a:moveTo>
                    <a:lnTo>
                      <a:pt x="310" y="10"/>
                    </a:lnTo>
                    <a:lnTo>
                      <a:pt x="314" y="56"/>
                    </a:lnTo>
                    <a:lnTo>
                      <a:pt x="316" y="100"/>
                    </a:lnTo>
                    <a:lnTo>
                      <a:pt x="314" y="143"/>
                    </a:lnTo>
                    <a:lnTo>
                      <a:pt x="310" y="187"/>
                    </a:lnTo>
                    <a:lnTo>
                      <a:pt x="302" y="231"/>
                    </a:lnTo>
                    <a:lnTo>
                      <a:pt x="292" y="273"/>
                    </a:lnTo>
                    <a:lnTo>
                      <a:pt x="276" y="315"/>
                    </a:lnTo>
                    <a:lnTo>
                      <a:pt x="258" y="355"/>
                    </a:lnTo>
                    <a:lnTo>
                      <a:pt x="258" y="355"/>
                    </a:lnTo>
                    <a:lnTo>
                      <a:pt x="236" y="395"/>
                    </a:lnTo>
                    <a:lnTo>
                      <a:pt x="210" y="431"/>
                    </a:lnTo>
                    <a:lnTo>
                      <a:pt x="182" y="465"/>
                    </a:lnTo>
                    <a:lnTo>
                      <a:pt x="152" y="497"/>
                    </a:lnTo>
                    <a:lnTo>
                      <a:pt x="118" y="527"/>
                    </a:lnTo>
                    <a:lnTo>
                      <a:pt x="82" y="553"/>
                    </a:lnTo>
                    <a:lnTo>
                      <a:pt x="44" y="577"/>
                    </a:lnTo>
                    <a:lnTo>
                      <a:pt x="6" y="599"/>
                    </a:lnTo>
                    <a:lnTo>
                      <a:pt x="6" y="599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0" y="611"/>
                    </a:lnTo>
                    <a:lnTo>
                      <a:pt x="2" y="615"/>
                    </a:lnTo>
                    <a:lnTo>
                      <a:pt x="4" y="619"/>
                    </a:lnTo>
                    <a:lnTo>
                      <a:pt x="8" y="621"/>
                    </a:lnTo>
                    <a:lnTo>
                      <a:pt x="12" y="621"/>
                    </a:lnTo>
                    <a:lnTo>
                      <a:pt x="18" y="619"/>
                    </a:lnTo>
                    <a:lnTo>
                      <a:pt x="18" y="619"/>
                    </a:lnTo>
                    <a:lnTo>
                      <a:pt x="58" y="597"/>
                    </a:lnTo>
                    <a:lnTo>
                      <a:pt x="96" y="571"/>
                    </a:lnTo>
                    <a:lnTo>
                      <a:pt x="134" y="545"/>
                    </a:lnTo>
                    <a:lnTo>
                      <a:pt x="168" y="513"/>
                    </a:lnTo>
                    <a:lnTo>
                      <a:pt x="200" y="481"/>
                    </a:lnTo>
                    <a:lnTo>
                      <a:pt x="228" y="445"/>
                    </a:lnTo>
                    <a:lnTo>
                      <a:pt x="256" y="407"/>
                    </a:lnTo>
                    <a:lnTo>
                      <a:pt x="278" y="367"/>
                    </a:lnTo>
                    <a:lnTo>
                      <a:pt x="278" y="367"/>
                    </a:lnTo>
                    <a:lnTo>
                      <a:pt x="298" y="325"/>
                    </a:lnTo>
                    <a:lnTo>
                      <a:pt x="312" y="283"/>
                    </a:lnTo>
                    <a:lnTo>
                      <a:pt x="324" y="239"/>
                    </a:lnTo>
                    <a:lnTo>
                      <a:pt x="334" y="193"/>
                    </a:lnTo>
                    <a:lnTo>
                      <a:pt x="338" y="147"/>
                    </a:lnTo>
                    <a:lnTo>
                      <a:pt x="340" y="102"/>
                    </a:lnTo>
                    <a:lnTo>
                      <a:pt x="338" y="56"/>
                    </a:lnTo>
                    <a:lnTo>
                      <a:pt x="334" y="10"/>
                    </a:lnTo>
                    <a:lnTo>
                      <a:pt x="334" y="10"/>
                    </a:lnTo>
                    <a:lnTo>
                      <a:pt x="332" y="6"/>
                    </a:lnTo>
                    <a:lnTo>
                      <a:pt x="330" y="2"/>
                    </a:lnTo>
                    <a:lnTo>
                      <a:pt x="326" y="0"/>
                    </a:lnTo>
                    <a:lnTo>
                      <a:pt x="320" y="0"/>
                    </a:lnTo>
                    <a:lnTo>
                      <a:pt x="316" y="0"/>
                    </a:lnTo>
                    <a:lnTo>
                      <a:pt x="314" y="2"/>
                    </a:lnTo>
                    <a:lnTo>
                      <a:pt x="310" y="6"/>
                    </a:lnTo>
                    <a:lnTo>
                      <a:pt x="310" y="10"/>
                    </a:lnTo>
                    <a:lnTo>
                      <a:pt x="310" y="10"/>
                    </a:lnTo>
                    <a:close/>
                  </a:path>
                </a:pathLst>
              </a:custGeom>
              <a:solidFill>
                <a:srgbClr val="40C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42">
                <a:extLst>
                  <a:ext uri="{FF2B5EF4-FFF2-40B4-BE49-F238E27FC236}">
                    <a16:creationId xmlns:a16="http://schemas.microsoft.com/office/drawing/2014/main" id="{34A55522-9A61-40D9-9E80-EE50372A6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1576"/>
                <a:ext cx="29" cy="32"/>
              </a:xfrm>
              <a:custGeom>
                <a:avLst/>
                <a:gdLst>
                  <a:gd name="T0" fmla="*/ 2 w 29"/>
                  <a:gd name="T1" fmla="*/ 18 h 32"/>
                  <a:gd name="T2" fmla="*/ 2 w 29"/>
                  <a:gd name="T3" fmla="*/ 18 h 32"/>
                  <a:gd name="T4" fmla="*/ 4 w 29"/>
                  <a:gd name="T5" fmla="*/ 20 h 32"/>
                  <a:gd name="T6" fmla="*/ 4 w 29"/>
                  <a:gd name="T7" fmla="*/ 20 h 32"/>
                  <a:gd name="T8" fmla="*/ 6 w 29"/>
                  <a:gd name="T9" fmla="*/ 22 h 32"/>
                  <a:gd name="T10" fmla="*/ 6 w 29"/>
                  <a:gd name="T11" fmla="*/ 22 h 32"/>
                  <a:gd name="T12" fmla="*/ 6 w 29"/>
                  <a:gd name="T13" fmla="*/ 24 h 32"/>
                  <a:gd name="T14" fmla="*/ 6 w 29"/>
                  <a:gd name="T15" fmla="*/ 20 h 32"/>
                  <a:gd name="T16" fmla="*/ 6 w 29"/>
                  <a:gd name="T17" fmla="*/ 20 h 32"/>
                  <a:gd name="T18" fmla="*/ 8 w 29"/>
                  <a:gd name="T19" fmla="*/ 14 h 32"/>
                  <a:gd name="T20" fmla="*/ 8 w 29"/>
                  <a:gd name="T21" fmla="*/ 14 h 32"/>
                  <a:gd name="T22" fmla="*/ 8 w 29"/>
                  <a:gd name="T23" fmla="*/ 14 h 32"/>
                  <a:gd name="T24" fmla="*/ 8 w 29"/>
                  <a:gd name="T25" fmla="*/ 14 h 32"/>
                  <a:gd name="T26" fmla="*/ 20 w 29"/>
                  <a:gd name="T27" fmla="*/ 8 h 32"/>
                  <a:gd name="T28" fmla="*/ 20 w 29"/>
                  <a:gd name="T29" fmla="*/ 8 h 32"/>
                  <a:gd name="T30" fmla="*/ 24 w 29"/>
                  <a:gd name="T31" fmla="*/ 12 h 32"/>
                  <a:gd name="T32" fmla="*/ 24 w 29"/>
                  <a:gd name="T33" fmla="*/ 12 h 32"/>
                  <a:gd name="T34" fmla="*/ 20 w 29"/>
                  <a:gd name="T35" fmla="*/ 8 h 32"/>
                  <a:gd name="T36" fmla="*/ 16 w 29"/>
                  <a:gd name="T37" fmla="*/ 8 h 32"/>
                  <a:gd name="T38" fmla="*/ 12 w 29"/>
                  <a:gd name="T39" fmla="*/ 8 h 32"/>
                  <a:gd name="T40" fmla="*/ 8 w 29"/>
                  <a:gd name="T41" fmla="*/ 12 h 32"/>
                  <a:gd name="T42" fmla="*/ 8 w 29"/>
                  <a:gd name="T43" fmla="*/ 12 h 32"/>
                  <a:gd name="T44" fmla="*/ 6 w 29"/>
                  <a:gd name="T45" fmla="*/ 14 h 32"/>
                  <a:gd name="T46" fmla="*/ 4 w 29"/>
                  <a:gd name="T47" fmla="*/ 20 h 32"/>
                  <a:gd name="T48" fmla="*/ 6 w 29"/>
                  <a:gd name="T49" fmla="*/ 24 h 32"/>
                  <a:gd name="T50" fmla="*/ 8 w 29"/>
                  <a:gd name="T51" fmla="*/ 28 h 32"/>
                  <a:gd name="T52" fmla="*/ 8 w 29"/>
                  <a:gd name="T53" fmla="*/ 28 h 32"/>
                  <a:gd name="T54" fmla="*/ 14 w 29"/>
                  <a:gd name="T55" fmla="*/ 32 h 32"/>
                  <a:gd name="T56" fmla="*/ 14 w 29"/>
                  <a:gd name="T57" fmla="*/ 32 h 32"/>
                  <a:gd name="T58" fmla="*/ 18 w 29"/>
                  <a:gd name="T59" fmla="*/ 32 h 32"/>
                  <a:gd name="T60" fmla="*/ 22 w 29"/>
                  <a:gd name="T61" fmla="*/ 30 h 32"/>
                  <a:gd name="T62" fmla="*/ 27 w 29"/>
                  <a:gd name="T63" fmla="*/ 26 h 32"/>
                  <a:gd name="T64" fmla="*/ 27 w 29"/>
                  <a:gd name="T65" fmla="*/ 26 h 32"/>
                  <a:gd name="T66" fmla="*/ 29 w 29"/>
                  <a:gd name="T67" fmla="*/ 20 h 32"/>
                  <a:gd name="T68" fmla="*/ 27 w 29"/>
                  <a:gd name="T69" fmla="*/ 16 h 32"/>
                  <a:gd name="T70" fmla="*/ 22 w 29"/>
                  <a:gd name="T71" fmla="*/ 6 h 32"/>
                  <a:gd name="T72" fmla="*/ 22 w 29"/>
                  <a:gd name="T73" fmla="*/ 6 h 32"/>
                  <a:gd name="T74" fmla="*/ 20 w 29"/>
                  <a:gd name="T75" fmla="*/ 2 h 32"/>
                  <a:gd name="T76" fmla="*/ 16 w 29"/>
                  <a:gd name="T77" fmla="*/ 0 h 32"/>
                  <a:gd name="T78" fmla="*/ 10 w 29"/>
                  <a:gd name="T79" fmla="*/ 0 h 32"/>
                  <a:gd name="T80" fmla="*/ 6 w 29"/>
                  <a:gd name="T81" fmla="*/ 2 h 32"/>
                  <a:gd name="T82" fmla="*/ 4 w 29"/>
                  <a:gd name="T83" fmla="*/ 4 h 32"/>
                  <a:gd name="T84" fmla="*/ 2 w 29"/>
                  <a:gd name="T85" fmla="*/ 8 h 32"/>
                  <a:gd name="T86" fmla="*/ 0 w 29"/>
                  <a:gd name="T87" fmla="*/ 12 h 32"/>
                  <a:gd name="T88" fmla="*/ 2 w 29"/>
                  <a:gd name="T89" fmla="*/ 18 h 32"/>
                  <a:gd name="T90" fmla="*/ 2 w 29"/>
                  <a:gd name="T9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" h="32">
                    <a:moveTo>
                      <a:pt x="2" y="18"/>
                    </a:move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20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8" y="32"/>
                    </a:lnTo>
                    <a:lnTo>
                      <a:pt x="22" y="30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9" y="20"/>
                    </a:lnTo>
                    <a:lnTo>
                      <a:pt x="27" y="1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40C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B4765D4C-A35A-4C35-8DC3-9E63B0AD0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" y="551"/>
                <a:ext cx="545" cy="286"/>
              </a:xfrm>
              <a:custGeom>
                <a:avLst/>
                <a:gdLst>
                  <a:gd name="T0" fmla="*/ 533 w 545"/>
                  <a:gd name="T1" fmla="*/ 0 h 286"/>
                  <a:gd name="T2" fmla="*/ 533 w 545"/>
                  <a:gd name="T3" fmla="*/ 0 h 286"/>
                  <a:gd name="T4" fmla="*/ 495 w 545"/>
                  <a:gd name="T5" fmla="*/ 0 h 286"/>
                  <a:gd name="T6" fmla="*/ 455 w 545"/>
                  <a:gd name="T7" fmla="*/ 2 h 286"/>
                  <a:gd name="T8" fmla="*/ 417 w 545"/>
                  <a:gd name="T9" fmla="*/ 6 h 286"/>
                  <a:gd name="T10" fmla="*/ 381 w 545"/>
                  <a:gd name="T11" fmla="*/ 14 h 286"/>
                  <a:gd name="T12" fmla="*/ 343 w 545"/>
                  <a:gd name="T13" fmla="*/ 24 h 286"/>
                  <a:gd name="T14" fmla="*/ 307 w 545"/>
                  <a:gd name="T15" fmla="*/ 36 h 286"/>
                  <a:gd name="T16" fmla="*/ 273 w 545"/>
                  <a:gd name="T17" fmla="*/ 52 h 286"/>
                  <a:gd name="T18" fmla="*/ 237 w 545"/>
                  <a:gd name="T19" fmla="*/ 68 h 286"/>
                  <a:gd name="T20" fmla="*/ 205 w 545"/>
                  <a:gd name="T21" fmla="*/ 88 h 286"/>
                  <a:gd name="T22" fmla="*/ 171 w 545"/>
                  <a:gd name="T23" fmla="*/ 108 h 286"/>
                  <a:gd name="T24" fmla="*/ 142 w 545"/>
                  <a:gd name="T25" fmla="*/ 132 h 286"/>
                  <a:gd name="T26" fmla="*/ 112 w 545"/>
                  <a:gd name="T27" fmla="*/ 156 h 286"/>
                  <a:gd name="T28" fmla="*/ 82 w 545"/>
                  <a:gd name="T29" fmla="*/ 182 h 286"/>
                  <a:gd name="T30" fmla="*/ 54 w 545"/>
                  <a:gd name="T31" fmla="*/ 208 h 286"/>
                  <a:gd name="T32" fmla="*/ 28 w 545"/>
                  <a:gd name="T33" fmla="*/ 236 h 286"/>
                  <a:gd name="T34" fmla="*/ 4 w 545"/>
                  <a:gd name="T35" fmla="*/ 266 h 286"/>
                  <a:gd name="T36" fmla="*/ 4 w 545"/>
                  <a:gd name="T37" fmla="*/ 266 h 286"/>
                  <a:gd name="T38" fmla="*/ 2 w 545"/>
                  <a:gd name="T39" fmla="*/ 270 h 286"/>
                  <a:gd name="T40" fmla="*/ 0 w 545"/>
                  <a:gd name="T41" fmla="*/ 274 h 286"/>
                  <a:gd name="T42" fmla="*/ 2 w 545"/>
                  <a:gd name="T43" fmla="*/ 278 h 286"/>
                  <a:gd name="T44" fmla="*/ 4 w 545"/>
                  <a:gd name="T45" fmla="*/ 282 h 286"/>
                  <a:gd name="T46" fmla="*/ 8 w 545"/>
                  <a:gd name="T47" fmla="*/ 284 h 286"/>
                  <a:gd name="T48" fmla="*/ 12 w 545"/>
                  <a:gd name="T49" fmla="*/ 286 h 286"/>
                  <a:gd name="T50" fmla="*/ 16 w 545"/>
                  <a:gd name="T51" fmla="*/ 284 h 286"/>
                  <a:gd name="T52" fmla="*/ 20 w 545"/>
                  <a:gd name="T53" fmla="*/ 282 h 286"/>
                  <a:gd name="T54" fmla="*/ 20 w 545"/>
                  <a:gd name="T55" fmla="*/ 282 h 286"/>
                  <a:gd name="T56" fmla="*/ 44 w 545"/>
                  <a:gd name="T57" fmla="*/ 254 h 286"/>
                  <a:gd name="T58" fmla="*/ 70 w 545"/>
                  <a:gd name="T59" fmla="*/ 226 h 286"/>
                  <a:gd name="T60" fmla="*/ 96 w 545"/>
                  <a:gd name="T61" fmla="*/ 200 h 286"/>
                  <a:gd name="T62" fmla="*/ 124 w 545"/>
                  <a:gd name="T63" fmla="*/ 174 h 286"/>
                  <a:gd name="T64" fmla="*/ 154 w 545"/>
                  <a:gd name="T65" fmla="*/ 152 h 286"/>
                  <a:gd name="T66" fmla="*/ 183 w 545"/>
                  <a:gd name="T67" fmla="*/ 130 h 286"/>
                  <a:gd name="T68" fmla="*/ 215 w 545"/>
                  <a:gd name="T69" fmla="*/ 108 h 286"/>
                  <a:gd name="T70" fmla="*/ 247 w 545"/>
                  <a:gd name="T71" fmla="*/ 90 h 286"/>
                  <a:gd name="T72" fmla="*/ 279 w 545"/>
                  <a:gd name="T73" fmla="*/ 74 h 286"/>
                  <a:gd name="T74" fmla="*/ 315 w 545"/>
                  <a:gd name="T75" fmla="*/ 60 h 286"/>
                  <a:gd name="T76" fmla="*/ 349 w 545"/>
                  <a:gd name="T77" fmla="*/ 46 h 286"/>
                  <a:gd name="T78" fmla="*/ 385 w 545"/>
                  <a:gd name="T79" fmla="*/ 38 h 286"/>
                  <a:gd name="T80" fmla="*/ 421 w 545"/>
                  <a:gd name="T81" fmla="*/ 30 h 286"/>
                  <a:gd name="T82" fmla="*/ 459 w 545"/>
                  <a:gd name="T83" fmla="*/ 24 h 286"/>
                  <a:gd name="T84" fmla="*/ 495 w 545"/>
                  <a:gd name="T85" fmla="*/ 24 h 286"/>
                  <a:gd name="T86" fmla="*/ 533 w 545"/>
                  <a:gd name="T87" fmla="*/ 24 h 286"/>
                  <a:gd name="T88" fmla="*/ 533 w 545"/>
                  <a:gd name="T89" fmla="*/ 24 h 286"/>
                  <a:gd name="T90" fmla="*/ 539 w 545"/>
                  <a:gd name="T91" fmla="*/ 24 h 286"/>
                  <a:gd name="T92" fmla="*/ 541 w 545"/>
                  <a:gd name="T93" fmla="*/ 20 h 286"/>
                  <a:gd name="T94" fmla="*/ 545 w 545"/>
                  <a:gd name="T95" fmla="*/ 18 h 286"/>
                  <a:gd name="T96" fmla="*/ 545 w 545"/>
                  <a:gd name="T97" fmla="*/ 14 h 286"/>
                  <a:gd name="T98" fmla="*/ 545 w 545"/>
                  <a:gd name="T99" fmla="*/ 8 h 286"/>
                  <a:gd name="T100" fmla="*/ 541 w 545"/>
                  <a:gd name="T101" fmla="*/ 4 h 286"/>
                  <a:gd name="T102" fmla="*/ 539 w 545"/>
                  <a:gd name="T103" fmla="*/ 2 h 286"/>
                  <a:gd name="T104" fmla="*/ 533 w 545"/>
                  <a:gd name="T105" fmla="*/ 0 h 286"/>
                  <a:gd name="T106" fmla="*/ 533 w 545"/>
                  <a:gd name="T10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45" h="286">
                    <a:moveTo>
                      <a:pt x="533" y="0"/>
                    </a:moveTo>
                    <a:lnTo>
                      <a:pt x="533" y="0"/>
                    </a:lnTo>
                    <a:lnTo>
                      <a:pt x="495" y="0"/>
                    </a:lnTo>
                    <a:lnTo>
                      <a:pt x="455" y="2"/>
                    </a:lnTo>
                    <a:lnTo>
                      <a:pt x="417" y="6"/>
                    </a:lnTo>
                    <a:lnTo>
                      <a:pt x="381" y="14"/>
                    </a:lnTo>
                    <a:lnTo>
                      <a:pt x="343" y="24"/>
                    </a:lnTo>
                    <a:lnTo>
                      <a:pt x="307" y="36"/>
                    </a:lnTo>
                    <a:lnTo>
                      <a:pt x="273" y="52"/>
                    </a:lnTo>
                    <a:lnTo>
                      <a:pt x="237" y="68"/>
                    </a:lnTo>
                    <a:lnTo>
                      <a:pt x="205" y="88"/>
                    </a:lnTo>
                    <a:lnTo>
                      <a:pt x="171" y="108"/>
                    </a:lnTo>
                    <a:lnTo>
                      <a:pt x="142" y="132"/>
                    </a:lnTo>
                    <a:lnTo>
                      <a:pt x="112" y="156"/>
                    </a:lnTo>
                    <a:lnTo>
                      <a:pt x="82" y="182"/>
                    </a:lnTo>
                    <a:lnTo>
                      <a:pt x="54" y="208"/>
                    </a:lnTo>
                    <a:lnTo>
                      <a:pt x="28" y="236"/>
                    </a:lnTo>
                    <a:lnTo>
                      <a:pt x="4" y="266"/>
                    </a:lnTo>
                    <a:lnTo>
                      <a:pt x="4" y="266"/>
                    </a:lnTo>
                    <a:lnTo>
                      <a:pt x="2" y="270"/>
                    </a:lnTo>
                    <a:lnTo>
                      <a:pt x="0" y="274"/>
                    </a:lnTo>
                    <a:lnTo>
                      <a:pt x="2" y="278"/>
                    </a:lnTo>
                    <a:lnTo>
                      <a:pt x="4" y="282"/>
                    </a:lnTo>
                    <a:lnTo>
                      <a:pt x="8" y="284"/>
                    </a:lnTo>
                    <a:lnTo>
                      <a:pt x="12" y="286"/>
                    </a:lnTo>
                    <a:lnTo>
                      <a:pt x="16" y="284"/>
                    </a:lnTo>
                    <a:lnTo>
                      <a:pt x="20" y="282"/>
                    </a:lnTo>
                    <a:lnTo>
                      <a:pt x="20" y="282"/>
                    </a:lnTo>
                    <a:lnTo>
                      <a:pt x="44" y="254"/>
                    </a:lnTo>
                    <a:lnTo>
                      <a:pt x="70" y="226"/>
                    </a:lnTo>
                    <a:lnTo>
                      <a:pt x="96" y="200"/>
                    </a:lnTo>
                    <a:lnTo>
                      <a:pt x="124" y="174"/>
                    </a:lnTo>
                    <a:lnTo>
                      <a:pt x="154" y="152"/>
                    </a:lnTo>
                    <a:lnTo>
                      <a:pt x="183" y="130"/>
                    </a:lnTo>
                    <a:lnTo>
                      <a:pt x="215" y="108"/>
                    </a:lnTo>
                    <a:lnTo>
                      <a:pt x="247" y="90"/>
                    </a:lnTo>
                    <a:lnTo>
                      <a:pt x="279" y="74"/>
                    </a:lnTo>
                    <a:lnTo>
                      <a:pt x="315" y="60"/>
                    </a:lnTo>
                    <a:lnTo>
                      <a:pt x="349" y="46"/>
                    </a:lnTo>
                    <a:lnTo>
                      <a:pt x="385" y="38"/>
                    </a:lnTo>
                    <a:lnTo>
                      <a:pt x="421" y="30"/>
                    </a:lnTo>
                    <a:lnTo>
                      <a:pt x="459" y="24"/>
                    </a:lnTo>
                    <a:lnTo>
                      <a:pt x="495" y="24"/>
                    </a:lnTo>
                    <a:lnTo>
                      <a:pt x="533" y="24"/>
                    </a:lnTo>
                    <a:lnTo>
                      <a:pt x="533" y="24"/>
                    </a:lnTo>
                    <a:lnTo>
                      <a:pt x="539" y="24"/>
                    </a:lnTo>
                    <a:lnTo>
                      <a:pt x="541" y="20"/>
                    </a:lnTo>
                    <a:lnTo>
                      <a:pt x="545" y="18"/>
                    </a:lnTo>
                    <a:lnTo>
                      <a:pt x="545" y="14"/>
                    </a:lnTo>
                    <a:lnTo>
                      <a:pt x="545" y="8"/>
                    </a:lnTo>
                    <a:lnTo>
                      <a:pt x="541" y="4"/>
                    </a:lnTo>
                    <a:lnTo>
                      <a:pt x="539" y="2"/>
                    </a:lnTo>
                    <a:lnTo>
                      <a:pt x="533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40C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44">
                <a:extLst>
                  <a:ext uri="{FF2B5EF4-FFF2-40B4-BE49-F238E27FC236}">
                    <a16:creationId xmlns:a16="http://schemas.microsoft.com/office/drawing/2014/main" id="{D66F78F9-7204-4F4E-B12E-5912C48A1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" y="861"/>
                <a:ext cx="26" cy="24"/>
              </a:xfrm>
              <a:custGeom>
                <a:avLst/>
                <a:gdLst>
                  <a:gd name="T0" fmla="*/ 12 w 26"/>
                  <a:gd name="T1" fmla="*/ 24 h 24"/>
                  <a:gd name="T2" fmla="*/ 12 w 26"/>
                  <a:gd name="T3" fmla="*/ 24 h 24"/>
                  <a:gd name="T4" fmla="*/ 14 w 26"/>
                  <a:gd name="T5" fmla="*/ 24 h 24"/>
                  <a:gd name="T6" fmla="*/ 14 w 26"/>
                  <a:gd name="T7" fmla="*/ 24 h 24"/>
                  <a:gd name="T8" fmla="*/ 18 w 26"/>
                  <a:gd name="T9" fmla="*/ 24 h 24"/>
                  <a:gd name="T10" fmla="*/ 22 w 26"/>
                  <a:gd name="T11" fmla="*/ 20 h 24"/>
                  <a:gd name="T12" fmla="*/ 24 w 26"/>
                  <a:gd name="T13" fmla="*/ 16 h 24"/>
                  <a:gd name="T14" fmla="*/ 26 w 26"/>
                  <a:gd name="T15" fmla="*/ 12 h 24"/>
                  <a:gd name="T16" fmla="*/ 24 w 26"/>
                  <a:gd name="T17" fmla="*/ 8 h 24"/>
                  <a:gd name="T18" fmla="*/ 22 w 26"/>
                  <a:gd name="T19" fmla="*/ 4 h 24"/>
                  <a:gd name="T20" fmla="*/ 18 w 26"/>
                  <a:gd name="T21" fmla="*/ 2 h 24"/>
                  <a:gd name="T22" fmla="*/ 14 w 26"/>
                  <a:gd name="T23" fmla="*/ 0 h 24"/>
                  <a:gd name="T24" fmla="*/ 14 w 26"/>
                  <a:gd name="T25" fmla="*/ 0 h 24"/>
                  <a:gd name="T26" fmla="*/ 12 w 26"/>
                  <a:gd name="T27" fmla="*/ 0 h 24"/>
                  <a:gd name="T28" fmla="*/ 12 w 26"/>
                  <a:gd name="T29" fmla="*/ 0 h 24"/>
                  <a:gd name="T30" fmla="*/ 6 w 26"/>
                  <a:gd name="T31" fmla="*/ 2 h 24"/>
                  <a:gd name="T32" fmla="*/ 2 w 26"/>
                  <a:gd name="T33" fmla="*/ 4 h 24"/>
                  <a:gd name="T34" fmla="*/ 0 w 26"/>
                  <a:gd name="T35" fmla="*/ 8 h 24"/>
                  <a:gd name="T36" fmla="*/ 0 w 26"/>
                  <a:gd name="T37" fmla="*/ 12 h 24"/>
                  <a:gd name="T38" fmla="*/ 0 w 26"/>
                  <a:gd name="T39" fmla="*/ 16 h 24"/>
                  <a:gd name="T40" fmla="*/ 2 w 26"/>
                  <a:gd name="T41" fmla="*/ 20 h 24"/>
                  <a:gd name="T42" fmla="*/ 6 w 26"/>
                  <a:gd name="T43" fmla="*/ 24 h 24"/>
                  <a:gd name="T44" fmla="*/ 12 w 26"/>
                  <a:gd name="T45" fmla="*/ 24 h 24"/>
                  <a:gd name="T46" fmla="*/ 12 w 26"/>
                  <a:gd name="T47" fmla="*/ 24 h 24"/>
                  <a:gd name="T48" fmla="*/ 14 w 26"/>
                  <a:gd name="T49" fmla="*/ 24 h 24"/>
                  <a:gd name="T50" fmla="*/ 14 w 26"/>
                  <a:gd name="T51" fmla="*/ 24 h 24"/>
                  <a:gd name="T52" fmla="*/ 18 w 26"/>
                  <a:gd name="T53" fmla="*/ 24 h 24"/>
                  <a:gd name="T54" fmla="*/ 22 w 26"/>
                  <a:gd name="T55" fmla="*/ 20 h 24"/>
                  <a:gd name="T56" fmla="*/ 24 w 26"/>
                  <a:gd name="T57" fmla="*/ 16 h 24"/>
                  <a:gd name="T58" fmla="*/ 26 w 26"/>
                  <a:gd name="T59" fmla="*/ 12 h 24"/>
                  <a:gd name="T60" fmla="*/ 24 w 26"/>
                  <a:gd name="T61" fmla="*/ 8 h 24"/>
                  <a:gd name="T62" fmla="*/ 22 w 26"/>
                  <a:gd name="T63" fmla="*/ 4 h 24"/>
                  <a:gd name="T64" fmla="*/ 18 w 26"/>
                  <a:gd name="T65" fmla="*/ 2 h 24"/>
                  <a:gd name="T66" fmla="*/ 14 w 26"/>
                  <a:gd name="T67" fmla="*/ 0 h 24"/>
                  <a:gd name="T68" fmla="*/ 14 w 26"/>
                  <a:gd name="T69" fmla="*/ 0 h 24"/>
                  <a:gd name="T70" fmla="*/ 12 w 26"/>
                  <a:gd name="T71" fmla="*/ 0 h 24"/>
                  <a:gd name="T72" fmla="*/ 12 w 26"/>
                  <a:gd name="T73" fmla="*/ 0 h 24"/>
                  <a:gd name="T74" fmla="*/ 6 w 26"/>
                  <a:gd name="T75" fmla="*/ 2 h 24"/>
                  <a:gd name="T76" fmla="*/ 2 w 26"/>
                  <a:gd name="T77" fmla="*/ 4 h 24"/>
                  <a:gd name="T78" fmla="*/ 0 w 26"/>
                  <a:gd name="T79" fmla="*/ 8 h 24"/>
                  <a:gd name="T80" fmla="*/ 0 w 26"/>
                  <a:gd name="T81" fmla="*/ 12 h 24"/>
                  <a:gd name="T82" fmla="*/ 0 w 26"/>
                  <a:gd name="T83" fmla="*/ 16 h 24"/>
                  <a:gd name="T84" fmla="*/ 2 w 26"/>
                  <a:gd name="T85" fmla="*/ 20 h 24"/>
                  <a:gd name="T86" fmla="*/ 6 w 26"/>
                  <a:gd name="T87" fmla="*/ 24 h 24"/>
                  <a:gd name="T88" fmla="*/ 12 w 26"/>
                  <a:gd name="T89" fmla="*/ 24 h 24"/>
                  <a:gd name="T90" fmla="*/ 12 w 26"/>
                  <a:gd name="T9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39D14C78-2AE5-4A61-9277-DCA9866E6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907"/>
                <a:ext cx="26" cy="24"/>
              </a:xfrm>
              <a:custGeom>
                <a:avLst/>
                <a:gdLst>
                  <a:gd name="T0" fmla="*/ 14 w 26"/>
                  <a:gd name="T1" fmla="*/ 0 h 24"/>
                  <a:gd name="T2" fmla="*/ 14 w 26"/>
                  <a:gd name="T3" fmla="*/ 0 h 24"/>
                  <a:gd name="T4" fmla="*/ 10 w 26"/>
                  <a:gd name="T5" fmla="*/ 0 h 24"/>
                  <a:gd name="T6" fmla="*/ 10 w 26"/>
                  <a:gd name="T7" fmla="*/ 0 h 24"/>
                  <a:gd name="T8" fmla="*/ 6 w 26"/>
                  <a:gd name="T9" fmla="*/ 0 h 24"/>
                  <a:gd name="T10" fmla="*/ 2 w 26"/>
                  <a:gd name="T11" fmla="*/ 4 h 24"/>
                  <a:gd name="T12" fmla="*/ 0 w 26"/>
                  <a:gd name="T13" fmla="*/ 8 h 24"/>
                  <a:gd name="T14" fmla="*/ 0 w 26"/>
                  <a:gd name="T15" fmla="*/ 12 h 24"/>
                  <a:gd name="T16" fmla="*/ 0 w 26"/>
                  <a:gd name="T17" fmla="*/ 12 h 24"/>
                  <a:gd name="T18" fmla="*/ 0 w 26"/>
                  <a:gd name="T19" fmla="*/ 16 h 24"/>
                  <a:gd name="T20" fmla="*/ 2 w 26"/>
                  <a:gd name="T21" fmla="*/ 20 h 24"/>
                  <a:gd name="T22" fmla="*/ 6 w 26"/>
                  <a:gd name="T23" fmla="*/ 22 h 24"/>
                  <a:gd name="T24" fmla="*/ 10 w 26"/>
                  <a:gd name="T25" fmla="*/ 24 h 24"/>
                  <a:gd name="T26" fmla="*/ 10 w 26"/>
                  <a:gd name="T27" fmla="*/ 24 h 24"/>
                  <a:gd name="T28" fmla="*/ 14 w 26"/>
                  <a:gd name="T29" fmla="*/ 24 h 24"/>
                  <a:gd name="T30" fmla="*/ 14 w 26"/>
                  <a:gd name="T31" fmla="*/ 24 h 24"/>
                  <a:gd name="T32" fmla="*/ 20 w 26"/>
                  <a:gd name="T33" fmla="*/ 22 h 24"/>
                  <a:gd name="T34" fmla="*/ 24 w 26"/>
                  <a:gd name="T35" fmla="*/ 20 h 24"/>
                  <a:gd name="T36" fmla="*/ 26 w 26"/>
                  <a:gd name="T37" fmla="*/ 16 h 24"/>
                  <a:gd name="T38" fmla="*/ 26 w 26"/>
                  <a:gd name="T39" fmla="*/ 12 h 24"/>
                  <a:gd name="T40" fmla="*/ 26 w 26"/>
                  <a:gd name="T41" fmla="*/ 12 h 24"/>
                  <a:gd name="T42" fmla="*/ 26 w 26"/>
                  <a:gd name="T43" fmla="*/ 8 h 24"/>
                  <a:gd name="T44" fmla="*/ 24 w 26"/>
                  <a:gd name="T45" fmla="*/ 4 h 24"/>
                  <a:gd name="T46" fmla="*/ 20 w 26"/>
                  <a:gd name="T47" fmla="*/ 0 h 24"/>
                  <a:gd name="T48" fmla="*/ 14 w 26"/>
                  <a:gd name="T49" fmla="*/ 0 h 24"/>
                  <a:gd name="T50" fmla="*/ 14 w 26"/>
                  <a:gd name="T5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4">
                    <a:moveTo>
                      <a:pt x="14" y="0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40CE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95A70BD-5648-4FB1-92E5-9B2645E4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33978" y="277022"/>
              <a:ext cx="2706859" cy="1877731"/>
            </a:xfrm>
            <a:prstGeom prst="rect">
              <a:avLst/>
            </a:prstGeom>
          </p:spPr>
        </p:pic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8F366F4-11B4-4ABD-93FF-94DF71F888F9}"/>
              </a:ext>
            </a:extLst>
          </p:cNvPr>
          <p:cNvGrpSpPr/>
          <p:nvPr/>
        </p:nvGrpSpPr>
        <p:grpSpPr>
          <a:xfrm>
            <a:off x="0" y="5218912"/>
            <a:ext cx="12192000" cy="2116042"/>
            <a:chOff x="0" y="4812296"/>
            <a:chExt cx="12192000" cy="2116042"/>
          </a:xfrm>
          <a:solidFill>
            <a:srgbClr val="E68CA1"/>
          </a:solidFill>
        </p:grpSpPr>
        <p:sp>
          <p:nvSpPr>
            <p:cNvPr id="58" name="Rectangle 6">
              <a:extLst>
                <a:ext uri="{FF2B5EF4-FFF2-40B4-BE49-F238E27FC236}">
                  <a16:creationId xmlns:a16="http://schemas.microsoft.com/office/drawing/2014/main" id="{6B8429F7-48A8-4C98-AB27-784A6676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5588" y="5599133"/>
              <a:ext cx="4763" cy="47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Rectangle 7">
              <a:extLst>
                <a:ext uri="{FF2B5EF4-FFF2-40B4-BE49-F238E27FC236}">
                  <a16:creationId xmlns:a16="http://schemas.microsoft.com/office/drawing/2014/main" id="{8802BB75-7C98-4537-A11D-2E2B7429B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4801" y="5643584"/>
              <a:ext cx="4763" cy="58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Rectangle 8">
              <a:extLst>
                <a:ext uri="{FF2B5EF4-FFF2-40B4-BE49-F238E27FC236}">
                  <a16:creationId xmlns:a16="http://schemas.microsoft.com/office/drawing/2014/main" id="{235740B7-F852-4129-B5BE-AC577E2C2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4801" y="5599133"/>
              <a:ext cx="4763" cy="47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Rectangle 9">
              <a:extLst>
                <a:ext uri="{FF2B5EF4-FFF2-40B4-BE49-F238E27FC236}">
                  <a16:creationId xmlns:a16="http://schemas.microsoft.com/office/drawing/2014/main" id="{A31FBC4A-CCD6-4F1B-B7B9-F4C6F3456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5588" y="5643584"/>
              <a:ext cx="4763" cy="58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Rectangle 10">
              <a:extLst>
                <a:ext uri="{FF2B5EF4-FFF2-40B4-BE49-F238E27FC236}">
                  <a16:creationId xmlns:a16="http://schemas.microsoft.com/office/drawing/2014/main" id="{59829924-E185-4CD5-8321-28B7819CE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1175" y="5626121"/>
              <a:ext cx="47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Rectangle 11">
              <a:extLst>
                <a:ext uri="{FF2B5EF4-FFF2-40B4-BE49-F238E27FC236}">
                  <a16:creationId xmlns:a16="http://schemas.microsoft.com/office/drawing/2014/main" id="{89929BB8-B25A-49A7-A82E-FD61D424C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1175" y="5665809"/>
              <a:ext cx="4763" cy="58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Rectangle 12">
              <a:extLst>
                <a:ext uri="{FF2B5EF4-FFF2-40B4-BE49-F238E27FC236}">
                  <a16:creationId xmlns:a16="http://schemas.microsoft.com/office/drawing/2014/main" id="{4F94FDDB-4386-4994-8084-4BF637775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388" y="5621359"/>
              <a:ext cx="4763" cy="47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Rectangle 13">
              <a:extLst>
                <a:ext uri="{FF2B5EF4-FFF2-40B4-BE49-F238E27FC236}">
                  <a16:creationId xmlns:a16="http://schemas.microsoft.com/office/drawing/2014/main" id="{B8FA9C9A-BF05-4228-BD58-4C23C6113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388" y="5665809"/>
              <a:ext cx="4763" cy="58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6" name="Group 16">
              <a:extLst>
                <a:ext uri="{FF2B5EF4-FFF2-40B4-BE49-F238E27FC236}">
                  <a16:creationId xmlns:a16="http://schemas.microsoft.com/office/drawing/2014/main" id="{63A7D10A-B714-47F2-A707-7FA2DCD2BCF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4812296"/>
              <a:ext cx="12192000" cy="2116042"/>
              <a:chOff x="1132" y="1690"/>
              <a:chExt cx="5416" cy="940"/>
            </a:xfrm>
            <a:grpFill/>
          </p:grpSpPr>
          <p:sp>
            <p:nvSpPr>
              <p:cNvPr id="69" name="Freeform 17">
                <a:extLst>
                  <a:ext uri="{FF2B5EF4-FFF2-40B4-BE49-F238E27FC236}">
                    <a16:creationId xmlns:a16="http://schemas.microsoft.com/office/drawing/2014/main" id="{5DD7AC6B-A187-4AC6-892F-0258171E10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2" y="1690"/>
                <a:ext cx="5416" cy="940"/>
              </a:xfrm>
              <a:custGeom>
                <a:avLst/>
                <a:gdLst>
                  <a:gd name="T0" fmla="*/ 3793 w 5416"/>
                  <a:gd name="T1" fmla="*/ 553 h 940"/>
                  <a:gd name="T2" fmla="*/ 2773 w 5416"/>
                  <a:gd name="T3" fmla="*/ 439 h 940"/>
                  <a:gd name="T4" fmla="*/ 1098 w 5416"/>
                  <a:gd name="T5" fmla="*/ 569 h 940"/>
                  <a:gd name="T6" fmla="*/ 220 w 5416"/>
                  <a:gd name="T7" fmla="*/ 387 h 940"/>
                  <a:gd name="T8" fmla="*/ 38 w 5416"/>
                  <a:gd name="T9" fmla="*/ 481 h 940"/>
                  <a:gd name="T10" fmla="*/ 124 w 5416"/>
                  <a:gd name="T11" fmla="*/ 230 h 940"/>
                  <a:gd name="T12" fmla="*/ 116 w 5416"/>
                  <a:gd name="T13" fmla="*/ 269 h 940"/>
                  <a:gd name="T14" fmla="*/ 250 w 5416"/>
                  <a:gd name="T15" fmla="*/ 607 h 940"/>
                  <a:gd name="T16" fmla="*/ 314 w 5416"/>
                  <a:gd name="T17" fmla="*/ 651 h 940"/>
                  <a:gd name="T18" fmla="*/ 314 w 5416"/>
                  <a:gd name="T19" fmla="*/ 271 h 940"/>
                  <a:gd name="T20" fmla="*/ 328 w 5416"/>
                  <a:gd name="T21" fmla="*/ 319 h 940"/>
                  <a:gd name="T22" fmla="*/ 562 w 5416"/>
                  <a:gd name="T23" fmla="*/ 369 h 940"/>
                  <a:gd name="T24" fmla="*/ 598 w 5416"/>
                  <a:gd name="T25" fmla="*/ 293 h 940"/>
                  <a:gd name="T26" fmla="*/ 656 w 5416"/>
                  <a:gd name="T27" fmla="*/ 271 h 940"/>
                  <a:gd name="T28" fmla="*/ 828 w 5416"/>
                  <a:gd name="T29" fmla="*/ 489 h 940"/>
                  <a:gd name="T30" fmla="*/ 1144 w 5416"/>
                  <a:gd name="T31" fmla="*/ 387 h 940"/>
                  <a:gd name="T32" fmla="*/ 1202 w 5416"/>
                  <a:gd name="T33" fmla="*/ 387 h 940"/>
                  <a:gd name="T34" fmla="*/ 1236 w 5416"/>
                  <a:gd name="T35" fmla="*/ 317 h 940"/>
                  <a:gd name="T36" fmla="*/ 1369 w 5416"/>
                  <a:gd name="T37" fmla="*/ 389 h 940"/>
                  <a:gd name="T38" fmla="*/ 1334 w 5416"/>
                  <a:gd name="T39" fmla="*/ 435 h 940"/>
                  <a:gd name="T40" fmla="*/ 1401 w 5416"/>
                  <a:gd name="T41" fmla="*/ 461 h 940"/>
                  <a:gd name="T42" fmla="*/ 1449 w 5416"/>
                  <a:gd name="T43" fmla="*/ 435 h 940"/>
                  <a:gd name="T44" fmla="*/ 1623 w 5416"/>
                  <a:gd name="T45" fmla="*/ 461 h 940"/>
                  <a:gd name="T46" fmla="*/ 1819 w 5416"/>
                  <a:gd name="T47" fmla="*/ 124 h 940"/>
                  <a:gd name="T48" fmla="*/ 1821 w 5416"/>
                  <a:gd name="T49" fmla="*/ 305 h 940"/>
                  <a:gd name="T50" fmla="*/ 2019 w 5416"/>
                  <a:gd name="T51" fmla="*/ 543 h 940"/>
                  <a:gd name="T52" fmla="*/ 2065 w 5416"/>
                  <a:gd name="T53" fmla="*/ 595 h 940"/>
                  <a:gd name="T54" fmla="*/ 2035 w 5416"/>
                  <a:gd name="T55" fmla="*/ 164 h 940"/>
                  <a:gd name="T56" fmla="*/ 2113 w 5416"/>
                  <a:gd name="T57" fmla="*/ 234 h 940"/>
                  <a:gd name="T58" fmla="*/ 2333 w 5416"/>
                  <a:gd name="T59" fmla="*/ 170 h 940"/>
                  <a:gd name="T60" fmla="*/ 2401 w 5416"/>
                  <a:gd name="T61" fmla="*/ 148 h 940"/>
                  <a:gd name="T62" fmla="*/ 2459 w 5416"/>
                  <a:gd name="T63" fmla="*/ 116 h 940"/>
                  <a:gd name="T64" fmla="*/ 2605 w 5416"/>
                  <a:gd name="T65" fmla="*/ 459 h 940"/>
                  <a:gd name="T66" fmla="*/ 2731 w 5416"/>
                  <a:gd name="T67" fmla="*/ 477 h 940"/>
                  <a:gd name="T68" fmla="*/ 2843 w 5416"/>
                  <a:gd name="T69" fmla="*/ 212 h 940"/>
                  <a:gd name="T70" fmla="*/ 2815 w 5416"/>
                  <a:gd name="T71" fmla="*/ 369 h 940"/>
                  <a:gd name="T72" fmla="*/ 2845 w 5416"/>
                  <a:gd name="T73" fmla="*/ 357 h 940"/>
                  <a:gd name="T74" fmla="*/ 2957 w 5416"/>
                  <a:gd name="T75" fmla="*/ 367 h 940"/>
                  <a:gd name="T76" fmla="*/ 3021 w 5416"/>
                  <a:gd name="T77" fmla="*/ 429 h 940"/>
                  <a:gd name="T78" fmla="*/ 3033 w 5416"/>
                  <a:gd name="T79" fmla="*/ 443 h 940"/>
                  <a:gd name="T80" fmla="*/ 3243 w 5416"/>
                  <a:gd name="T81" fmla="*/ 261 h 940"/>
                  <a:gd name="T82" fmla="*/ 3291 w 5416"/>
                  <a:gd name="T83" fmla="*/ 234 h 940"/>
                  <a:gd name="T84" fmla="*/ 3349 w 5416"/>
                  <a:gd name="T85" fmla="*/ 501 h 940"/>
                  <a:gd name="T86" fmla="*/ 3509 w 5416"/>
                  <a:gd name="T87" fmla="*/ 509 h 940"/>
                  <a:gd name="T88" fmla="*/ 3829 w 5416"/>
                  <a:gd name="T89" fmla="*/ 305 h 940"/>
                  <a:gd name="T90" fmla="*/ 3887 w 5416"/>
                  <a:gd name="T91" fmla="*/ 287 h 940"/>
                  <a:gd name="T92" fmla="*/ 3933 w 5416"/>
                  <a:gd name="T93" fmla="*/ 261 h 940"/>
                  <a:gd name="T94" fmla="*/ 3965 w 5416"/>
                  <a:gd name="T95" fmla="*/ 241 h 940"/>
                  <a:gd name="T96" fmla="*/ 4053 w 5416"/>
                  <a:gd name="T97" fmla="*/ 379 h 940"/>
                  <a:gd name="T98" fmla="*/ 4053 w 5416"/>
                  <a:gd name="T99" fmla="*/ 515 h 940"/>
                  <a:gd name="T100" fmla="*/ 4110 w 5416"/>
                  <a:gd name="T101" fmla="*/ 315 h 940"/>
                  <a:gd name="T102" fmla="*/ 4312 w 5416"/>
                  <a:gd name="T103" fmla="*/ 475 h 940"/>
                  <a:gd name="T104" fmla="*/ 4542 w 5416"/>
                  <a:gd name="T105" fmla="*/ 66 h 940"/>
                  <a:gd name="T106" fmla="*/ 4508 w 5416"/>
                  <a:gd name="T107" fmla="*/ 172 h 940"/>
                  <a:gd name="T108" fmla="*/ 4544 w 5416"/>
                  <a:gd name="T109" fmla="*/ 307 h 940"/>
                  <a:gd name="T110" fmla="*/ 4726 w 5416"/>
                  <a:gd name="T111" fmla="*/ 359 h 940"/>
                  <a:gd name="T112" fmla="*/ 4742 w 5416"/>
                  <a:gd name="T113" fmla="*/ 377 h 940"/>
                  <a:gd name="T114" fmla="*/ 4820 w 5416"/>
                  <a:gd name="T115" fmla="*/ 429 h 940"/>
                  <a:gd name="T116" fmla="*/ 5026 w 5416"/>
                  <a:gd name="T117" fmla="*/ 267 h 940"/>
                  <a:gd name="T118" fmla="*/ 5068 w 5416"/>
                  <a:gd name="T119" fmla="*/ 192 h 940"/>
                  <a:gd name="T120" fmla="*/ 5136 w 5416"/>
                  <a:gd name="T121" fmla="*/ 192 h 940"/>
                  <a:gd name="T122" fmla="*/ 5178 w 5416"/>
                  <a:gd name="T123" fmla="*/ 106 h 940"/>
                  <a:gd name="T124" fmla="*/ 5370 w 5416"/>
                  <a:gd name="T125" fmla="*/ 399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416" h="940">
                    <a:moveTo>
                      <a:pt x="5308" y="156"/>
                    </a:moveTo>
                    <a:lnTo>
                      <a:pt x="5308" y="156"/>
                    </a:lnTo>
                    <a:lnTo>
                      <a:pt x="5224" y="228"/>
                    </a:lnTo>
                    <a:lnTo>
                      <a:pt x="5224" y="228"/>
                    </a:lnTo>
                    <a:lnTo>
                      <a:pt x="5224" y="44"/>
                    </a:lnTo>
                    <a:lnTo>
                      <a:pt x="5224" y="44"/>
                    </a:lnTo>
                    <a:lnTo>
                      <a:pt x="4984" y="44"/>
                    </a:lnTo>
                    <a:lnTo>
                      <a:pt x="4984" y="44"/>
                    </a:lnTo>
                    <a:lnTo>
                      <a:pt x="4978" y="327"/>
                    </a:lnTo>
                    <a:lnTo>
                      <a:pt x="4978" y="327"/>
                    </a:lnTo>
                    <a:lnTo>
                      <a:pt x="4928" y="327"/>
                    </a:lnTo>
                    <a:lnTo>
                      <a:pt x="4928" y="327"/>
                    </a:lnTo>
                    <a:lnTo>
                      <a:pt x="4928" y="303"/>
                    </a:lnTo>
                    <a:lnTo>
                      <a:pt x="4928" y="303"/>
                    </a:lnTo>
                    <a:lnTo>
                      <a:pt x="4826" y="301"/>
                    </a:lnTo>
                    <a:lnTo>
                      <a:pt x="4826" y="301"/>
                    </a:lnTo>
                    <a:lnTo>
                      <a:pt x="4826" y="68"/>
                    </a:lnTo>
                    <a:lnTo>
                      <a:pt x="4826" y="68"/>
                    </a:lnTo>
                    <a:lnTo>
                      <a:pt x="4642" y="68"/>
                    </a:lnTo>
                    <a:lnTo>
                      <a:pt x="4642" y="68"/>
                    </a:lnTo>
                    <a:lnTo>
                      <a:pt x="4644" y="261"/>
                    </a:lnTo>
                    <a:lnTo>
                      <a:pt x="4644" y="261"/>
                    </a:lnTo>
                    <a:lnTo>
                      <a:pt x="4572" y="261"/>
                    </a:lnTo>
                    <a:lnTo>
                      <a:pt x="4572" y="261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60" y="325"/>
                    </a:lnTo>
                    <a:lnTo>
                      <a:pt x="4460" y="325"/>
                    </a:lnTo>
                    <a:lnTo>
                      <a:pt x="4402" y="323"/>
                    </a:lnTo>
                    <a:lnTo>
                      <a:pt x="4402" y="323"/>
                    </a:lnTo>
                    <a:lnTo>
                      <a:pt x="4398" y="471"/>
                    </a:lnTo>
                    <a:lnTo>
                      <a:pt x="4398" y="471"/>
                    </a:lnTo>
                    <a:lnTo>
                      <a:pt x="4364" y="481"/>
                    </a:lnTo>
                    <a:lnTo>
                      <a:pt x="4364" y="481"/>
                    </a:lnTo>
                    <a:lnTo>
                      <a:pt x="4368" y="293"/>
                    </a:lnTo>
                    <a:lnTo>
                      <a:pt x="4368" y="293"/>
                    </a:lnTo>
                    <a:lnTo>
                      <a:pt x="4254" y="277"/>
                    </a:lnTo>
                    <a:lnTo>
                      <a:pt x="4254" y="277"/>
                    </a:lnTo>
                    <a:lnTo>
                      <a:pt x="4250" y="104"/>
                    </a:lnTo>
                    <a:lnTo>
                      <a:pt x="4250" y="104"/>
                    </a:lnTo>
                    <a:lnTo>
                      <a:pt x="4212" y="72"/>
                    </a:lnTo>
                    <a:lnTo>
                      <a:pt x="4212" y="72"/>
                    </a:lnTo>
                    <a:lnTo>
                      <a:pt x="4168" y="124"/>
                    </a:lnTo>
                    <a:lnTo>
                      <a:pt x="4168" y="124"/>
                    </a:lnTo>
                    <a:lnTo>
                      <a:pt x="4168" y="237"/>
                    </a:lnTo>
                    <a:lnTo>
                      <a:pt x="4168" y="237"/>
                    </a:lnTo>
                    <a:lnTo>
                      <a:pt x="4098" y="239"/>
                    </a:lnTo>
                    <a:lnTo>
                      <a:pt x="4047" y="239"/>
                    </a:lnTo>
                    <a:lnTo>
                      <a:pt x="4001" y="237"/>
                    </a:lnTo>
                    <a:lnTo>
                      <a:pt x="4001" y="237"/>
                    </a:lnTo>
                    <a:lnTo>
                      <a:pt x="3997" y="84"/>
                    </a:lnTo>
                    <a:lnTo>
                      <a:pt x="3997" y="84"/>
                    </a:lnTo>
                    <a:lnTo>
                      <a:pt x="3809" y="84"/>
                    </a:lnTo>
                    <a:lnTo>
                      <a:pt x="3809" y="84"/>
                    </a:lnTo>
                    <a:lnTo>
                      <a:pt x="3805" y="477"/>
                    </a:lnTo>
                    <a:lnTo>
                      <a:pt x="3805" y="477"/>
                    </a:lnTo>
                    <a:lnTo>
                      <a:pt x="3805" y="559"/>
                    </a:lnTo>
                    <a:lnTo>
                      <a:pt x="3805" y="559"/>
                    </a:lnTo>
                    <a:lnTo>
                      <a:pt x="3795" y="559"/>
                    </a:lnTo>
                    <a:lnTo>
                      <a:pt x="3795" y="559"/>
                    </a:lnTo>
                    <a:lnTo>
                      <a:pt x="3793" y="553"/>
                    </a:lnTo>
                    <a:lnTo>
                      <a:pt x="3791" y="547"/>
                    </a:lnTo>
                    <a:lnTo>
                      <a:pt x="3781" y="541"/>
                    </a:lnTo>
                    <a:lnTo>
                      <a:pt x="3773" y="537"/>
                    </a:lnTo>
                    <a:lnTo>
                      <a:pt x="3769" y="535"/>
                    </a:lnTo>
                    <a:lnTo>
                      <a:pt x="3769" y="535"/>
                    </a:lnTo>
                    <a:lnTo>
                      <a:pt x="3745" y="535"/>
                    </a:lnTo>
                    <a:lnTo>
                      <a:pt x="3745" y="535"/>
                    </a:lnTo>
                    <a:lnTo>
                      <a:pt x="3745" y="551"/>
                    </a:lnTo>
                    <a:lnTo>
                      <a:pt x="3745" y="551"/>
                    </a:lnTo>
                    <a:lnTo>
                      <a:pt x="3725" y="551"/>
                    </a:lnTo>
                    <a:lnTo>
                      <a:pt x="3725" y="551"/>
                    </a:lnTo>
                    <a:lnTo>
                      <a:pt x="3725" y="499"/>
                    </a:lnTo>
                    <a:lnTo>
                      <a:pt x="3725" y="499"/>
                    </a:lnTo>
                    <a:lnTo>
                      <a:pt x="3721" y="495"/>
                    </a:lnTo>
                    <a:lnTo>
                      <a:pt x="3715" y="493"/>
                    </a:lnTo>
                    <a:lnTo>
                      <a:pt x="3705" y="495"/>
                    </a:lnTo>
                    <a:lnTo>
                      <a:pt x="3697" y="497"/>
                    </a:lnTo>
                    <a:lnTo>
                      <a:pt x="3693" y="499"/>
                    </a:lnTo>
                    <a:lnTo>
                      <a:pt x="3693" y="499"/>
                    </a:lnTo>
                    <a:lnTo>
                      <a:pt x="3693" y="557"/>
                    </a:lnTo>
                    <a:lnTo>
                      <a:pt x="3693" y="557"/>
                    </a:lnTo>
                    <a:lnTo>
                      <a:pt x="3679" y="545"/>
                    </a:lnTo>
                    <a:lnTo>
                      <a:pt x="3679" y="545"/>
                    </a:lnTo>
                    <a:lnTo>
                      <a:pt x="3639" y="545"/>
                    </a:lnTo>
                    <a:lnTo>
                      <a:pt x="3639" y="545"/>
                    </a:lnTo>
                    <a:lnTo>
                      <a:pt x="3639" y="459"/>
                    </a:lnTo>
                    <a:lnTo>
                      <a:pt x="3639" y="459"/>
                    </a:lnTo>
                    <a:lnTo>
                      <a:pt x="3621" y="459"/>
                    </a:lnTo>
                    <a:lnTo>
                      <a:pt x="3621" y="459"/>
                    </a:lnTo>
                    <a:lnTo>
                      <a:pt x="3593" y="459"/>
                    </a:lnTo>
                    <a:lnTo>
                      <a:pt x="3593" y="459"/>
                    </a:lnTo>
                    <a:lnTo>
                      <a:pt x="3593" y="523"/>
                    </a:lnTo>
                    <a:lnTo>
                      <a:pt x="3593" y="523"/>
                    </a:lnTo>
                    <a:lnTo>
                      <a:pt x="3571" y="523"/>
                    </a:lnTo>
                    <a:lnTo>
                      <a:pt x="3571" y="523"/>
                    </a:lnTo>
                    <a:lnTo>
                      <a:pt x="3571" y="393"/>
                    </a:lnTo>
                    <a:lnTo>
                      <a:pt x="3571" y="393"/>
                    </a:lnTo>
                    <a:lnTo>
                      <a:pt x="3561" y="387"/>
                    </a:lnTo>
                    <a:lnTo>
                      <a:pt x="3549" y="383"/>
                    </a:lnTo>
                    <a:lnTo>
                      <a:pt x="3527" y="379"/>
                    </a:lnTo>
                    <a:lnTo>
                      <a:pt x="3507" y="377"/>
                    </a:lnTo>
                    <a:lnTo>
                      <a:pt x="3489" y="379"/>
                    </a:lnTo>
                    <a:lnTo>
                      <a:pt x="3473" y="383"/>
                    </a:lnTo>
                    <a:lnTo>
                      <a:pt x="3461" y="389"/>
                    </a:lnTo>
                    <a:lnTo>
                      <a:pt x="3451" y="393"/>
                    </a:lnTo>
                    <a:lnTo>
                      <a:pt x="3451" y="393"/>
                    </a:lnTo>
                    <a:lnTo>
                      <a:pt x="3451" y="539"/>
                    </a:lnTo>
                    <a:lnTo>
                      <a:pt x="3451" y="539"/>
                    </a:lnTo>
                    <a:lnTo>
                      <a:pt x="3411" y="539"/>
                    </a:lnTo>
                    <a:lnTo>
                      <a:pt x="3411" y="349"/>
                    </a:lnTo>
                    <a:lnTo>
                      <a:pt x="3411" y="188"/>
                    </a:lnTo>
                    <a:lnTo>
                      <a:pt x="3211" y="188"/>
                    </a:lnTo>
                    <a:lnTo>
                      <a:pt x="3205" y="437"/>
                    </a:lnTo>
                    <a:lnTo>
                      <a:pt x="3165" y="437"/>
                    </a:lnTo>
                    <a:lnTo>
                      <a:pt x="3165" y="415"/>
                    </a:lnTo>
                    <a:lnTo>
                      <a:pt x="3079" y="413"/>
                    </a:lnTo>
                    <a:lnTo>
                      <a:pt x="3079" y="210"/>
                    </a:lnTo>
                    <a:lnTo>
                      <a:pt x="2925" y="210"/>
                    </a:lnTo>
                    <a:lnTo>
                      <a:pt x="2927" y="377"/>
                    </a:lnTo>
                    <a:lnTo>
                      <a:pt x="2869" y="377"/>
                    </a:lnTo>
                    <a:lnTo>
                      <a:pt x="2869" y="148"/>
                    </a:lnTo>
                    <a:lnTo>
                      <a:pt x="2773" y="148"/>
                    </a:lnTo>
                    <a:lnTo>
                      <a:pt x="2773" y="439"/>
                    </a:lnTo>
                    <a:lnTo>
                      <a:pt x="2709" y="439"/>
                    </a:lnTo>
                    <a:lnTo>
                      <a:pt x="2709" y="439"/>
                    </a:lnTo>
                    <a:lnTo>
                      <a:pt x="2709" y="237"/>
                    </a:lnTo>
                    <a:lnTo>
                      <a:pt x="2709" y="237"/>
                    </a:lnTo>
                    <a:lnTo>
                      <a:pt x="2603" y="166"/>
                    </a:lnTo>
                    <a:lnTo>
                      <a:pt x="2603" y="166"/>
                    </a:lnTo>
                    <a:lnTo>
                      <a:pt x="2517" y="239"/>
                    </a:lnTo>
                    <a:lnTo>
                      <a:pt x="2517" y="239"/>
                    </a:lnTo>
                    <a:lnTo>
                      <a:pt x="2517" y="54"/>
                    </a:lnTo>
                    <a:lnTo>
                      <a:pt x="2517" y="54"/>
                    </a:lnTo>
                    <a:lnTo>
                      <a:pt x="2277" y="54"/>
                    </a:lnTo>
                    <a:lnTo>
                      <a:pt x="2277" y="54"/>
                    </a:lnTo>
                    <a:lnTo>
                      <a:pt x="2271" y="337"/>
                    </a:lnTo>
                    <a:lnTo>
                      <a:pt x="2271" y="337"/>
                    </a:lnTo>
                    <a:lnTo>
                      <a:pt x="2221" y="337"/>
                    </a:lnTo>
                    <a:lnTo>
                      <a:pt x="2221" y="337"/>
                    </a:lnTo>
                    <a:lnTo>
                      <a:pt x="2221" y="313"/>
                    </a:lnTo>
                    <a:lnTo>
                      <a:pt x="2221" y="313"/>
                    </a:lnTo>
                    <a:lnTo>
                      <a:pt x="2119" y="313"/>
                    </a:lnTo>
                    <a:lnTo>
                      <a:pt x="2119" y="313"/>
                    </a:lnTo>
                    <a:lnTo>
                      <a:pt x="2119" y="80"/>
                    </a:lnTo>
                    <a:lnTo>
                      <a:pt x="2119" y="80"/>
                    </a:lnTo>
                    <a:lnTo>
                      <a:pt x="1935" y="80"/>
                    </a:lnTo>
                    <a:lnTo>
                      <a:pt x="1935" y="80"/>
                    </a:lnTo>
                    <a:lnTo>
                      <a:pt x="1935" y="271"/>
                    </a:lnTo>
                    <a:lnTo>
                      <a:pt x="1935" y="271"/>
                    </a:lnTo>
                    <a:lnTo>
                      <a:pt x="1865" y="271"/>
                    </a:lnTo>
                    <a:lnTo>
                      <a:pt x="1865" y="271"/>
                    </a:lnTo>
                    <a:lnTo>
                      <a:pt x="1865" y="10"/>
                    </a:lnTo>
                    <a:lnTo>
                      <a:pt x="1865" y="10"/>
                    </a:lnTo>
                    <a:lnTo>
                      <a:pt x="1751" y="10"/>
                    </a:lnTo>
                    <a:lnTo>
                      <a:pt x="1751" y="10"/>
                    </a:lnTo>
                    <a:lnTo>
                      <a:pt x="1753" y="337"/>
                    </a:lnTo>
                    <a:lnTo>
                      <a:pt x="1753" y="337"/>
                    </a:lnTo>
                    <a:lnTo>
                      <a:pt x="1695" y="335"/>
                    </a:lnTo>
                    <a:lnTo>
                      <a:pt x="1695" y="335"/>
                    </a:lnTo>
                    <a:lnTo>
                      <a:pt x="1691" y="483"/>
                    </a:lnTo>
                    <a:lnTo>
                      <a:pt x="1691" y="483"/>
                    </a:lnTo>
                    <a:lnTo>
                      <a:pt x="1657" y="493"/>
                    </a:lnTo>
                    <a:lnTo>
                      <a:pt x="1657" y="493"/>
                    </a:lnTo>
                    <a:lnTo>
                      <a:pt x="1659" y="303"/>
                    </a:lnTo>
                    <a:lnTo>
                      <a:pt x="1659" y="303"/>
                    </a:lnTo>
                    <a:lnTo>
                      <a:pt x="1547" y="287"/>
                    </a:lnTo>
                    <a:lnTo>
                      <a:pt x="1547" y="287"/>
                    </a:lnTo>
                    <a:lnTo>
                      <a:pt x="1543" y="116"/>
                    </a:lnTo>
                    <a:lnTo>
                      <a:pt x="1543" y="116"/>
                    </a:lnTo>
                    <a:lnTo>
                      <a:pt x="1505" y="82"/>
                    </a:lnTo>
                    <a:lnTo>
                      <a:pt x="1505" y="82"/>
                    </a:lnTo>
                    <a:lnTo>
                      <a:pt x="1461" y="134"/>
                    </a:lnTo>
                    <a:lnTo>
                      <a:pt x="1461" y="134"/>
                    </a:lnTo>
                    <a:lnTo>
                      <a:pt x="1461" y="247"/>
                    </a:lnTo>
                    <a:lnTo>
                      <a:pt x="1461" y="247"/>
                    </a:lnTo>
                    <a:lnTo>
                      <a:pt x="1391" y="249"/>
                    </a:lnTo>
                    <a:lnTo>
                      <a:pt x="1340" y="249"/>
                    </a:lnTo>
                    <a:lnTo>
                      <a:pt x="1294" y="247"/>
                    </a:lnTo>
                    <a:lnTo>
                      <a:pt x="1294" y="247"/>
                    </a:lnTo>
                    <a:lnTo>
                      <a:pt x="1290" y="96"/>
                    </a:lnTo>
                    <a:lnTo>
                      <a:pt x="1290" y="96"/>
                    </a:lnTo>
                    <a:lnTo>
                      <a:pt x="1100" y="96"/>
                    </a:lnTo>
                    <a:lnTo>
                      <a:pt x="1100" y="96"/>
                    </a:lnTo>
                    <a:lnTo>
                      <a:pt x="1098" y="487"/>
                    </a:lnTo>
                    <a:lnTo>
                      <a:pt x="1098" y="487"/>
                    </a:lnTo>
                    <a:lnTo>
                      <a:pt x="1098" y="569"/>
                    </a:lnTo>
                    <a:lnTo>
                      <a:pt x="1098" y="569"/>
                    </a:lnTo>
                    <a:lnTo>
                      <a:pt x="1088" y="569"/>
                    </a:lnTo>
                    <a:lnTo>
                      <a:pt x="1088" y="569"/>
                    </a:lnTo>
                    <a:lnTo>
                      <a:pt x="1086" y="563"/>
                    </a:lnTo>
                    <a:lnTo>
                      <a:pt x="1084" y="559"/>
                    </a:lnTo>
                    <a:lnTo>
                      <a:pt x="1074" y="551"/>
                    </a:lnTo>
                    <a:lnTo>
                      <a:pt x="1066" y="547"/>
                    </a:lnTo>
                    <a:lnTo>
                      <a:pt x="1062" y="547"/>
                    </a:lnTo>
                    <a:lnTo>
                      <a:pt x="1062" y="547"/>
                    </a:lnTo>
                    <a:lnTo>
                      <a:pt x="1038" y="547"/>
                    </a:lnTo>
                    <a:lnTo>
                      <a:pt x="1038" y="547"/>
                    </a:lnTo>
                    <a:lnTo>
                      <a:pt x="1038" y="563"/>
                    </a:lnTo>
                    <a:lnTo>
                      <a:pt x="1038" y="563"/>
                    </a:lnTo>
                    <a:lnTo>
                      <a:pt x="1018" y="563"/>
                    </a:lnTo>
                    <a:lnTo>
                      <a:pt x="1018" y="563"/>
                    </a:lnTo>
                    <a:lnTo>
                      <a:pt x="1018" y="509"/>
                    </a:lnTo>
                    <a:lnTo>
                      <a:pt x="1018" y="509"/>
                    </a:lnTo>
                    <a:lnTo>
                      <a:pt x="1014" y="507"/>
                    </a:lnTo>
                    <a:lnTo>
                      <a:pt x="1008" y="505"/>
                    </a:lnTo>
                    <a:lnTo>
                      <a:pt x="998" y="505"/>
                    </a:lnTo>
                    <a:lnTo>
                      <a:pt x="990" y="507"/>
                    </a:lnTo>
                    <a:lnTo>
                      <a:pt x="986" y="509"/>
                    </a:lnTo>
                    <a:lnTo>
                      <a:pt x="986" y="509"/>
                    </a:lnTo>
                    <a:lnTo>
                      <a:pt x="986" y="567"/>
                    </a:lnTo>
                    <a:lnTo>
                      <a:pt x="986" y="567"/>
                    </a:lnTo>
                    <a:lnTo>
                      <a:pt x="972" y="555"/>
                    </a:lnTo>
                    <a:lnTo>
                      <a:pt x="972" y="555"/>
                    </a:lnTo>
                    <a:lnTo>
                      <a:pt x="932" y="555"/>
                    </a:lnTo>
                    <a:lnTo>
                      <a:pt x="932" y="555"/>
                    </a:lnTo>
                    <a:lnTo>
                      <a:pt x="932" y="469"/>
                    </a:lnTo>
                    <a:lnTo>
                      <a:pt x="932" y="469"/>
                    </a:lnTo>
                    <a:lnTo>
                      <a:pt x="914" y="469"/>
                    </a:lnTo>
                    <a:lnTo>
                      <a:pt x="914" y="469"/>
                    </a:lnTo>
                    <a:lnTo>
                      <a:pt x="886" y="469"/>
                    </a:lnTo>
                    <a:lnTo>
                      <a:pt x="886" y="469"/>
                    </a:lnTo>
                    <a:lnTo>
                      <a:pt x="886" y="533"/>
                    </a:lnTo>
                    <a:lnTo>
                      <a:pt x="886" y="533"/>
                    </a:lnTo>
                    <a:lnTo>
                      <a:pt x="864" y="533"/>
                    </a:lnTo>
                    <a:lnTo>
                      <a:pt x="864" y="533"/>
                    </a:lnTo>
                    <a:lnTo>
                      <a:pt x="864" y="403"/>
                    </a:lnTo>
                    <a:lnTo>
                      <a:pt x="864" y="403"/>
                    </a:lnTo>
                    <a:lnTo>
                      <a:pt x="852" y="399"/>
                    </a:lnTo>
                    <a:lnTo>
                      <a:pt x="842" y="393"/>
                    </a:lnTo>
                    <a:lnTo>
                      <a:pt x="820" y="389"/>
                    </a:lnTo>
                    <a:lnTo>
                      <a:pt x="800" y="389"/>
                    </a:lnTo>
                    <a:lnTo>
                      <a:pt x="782" y="391"/>
                    </a:lnTo>
                    <a:lnTo>
                      <a:pt x="766" y="395"/>
                    </a:lnTo>
                    <a:lnTo>
                      <a:pt x="754" y="399"/>
                    </a:lnTo>
                    <a:lnTo>
                      <a:pt x="744" y="403"/>
                    </a:lnTo>
                    <a:lnTo>
                      <a:pt x="744" y="403"/>
                    </a:lnTo>
                    <a:lnTo>
                      <a:pt x="744" y="549"/>
                    </a:lnTo>
                    <a:lnTo>
                      <a:pt x="744" y="549"/>
                    </a:lnTo>
                    <a:lnTo>
                      <a:pt x="708" y="549"/>
                    </a:lnTo>
                    <a:lnTo>
                      <a:pt x="708" y="359"/>
                    </a:lnTo>
                    <a:lnTo>
                      <a:pt x="708" y="200"/>
                    </a:lnTo>
                    <a:lnTo>
                      <a:pt x="506" y="200"/>
                    </a:lnTo>
                    <a:lnTo>
                      <a:pt x="500" y="447"/>
                    </a:lnTo>
                    <a:lnTo>
                      <a:pt x="460" y="447"/>
                    </a:lnTo>
                    <a:lnTo>
                      <a:pt x="460" y="425"/>
                    </a:lnTo>
                    <a:lnTo>
                      <a:pt x="372" y="425"/>
                    </a:lnTo>
                    <a:lnTo>
                      <a:pt x="372" y="220"/>
                    </a:lnTo>
                    <a:lnTo>
                      <a:pt x="220" y="220"/>
                    </a:lnTo>
                    <a:lnTo>
                      <a:pt x="220" y="387"/>
                    </a:lnTo>
                    <a:lnTo>
                      <a:pt x="162" y="387"/>
                    </a:lnTo>
                    <a:lnTo>
                      <a:pt x="162" y="160"/>
                    </a:lnTo>
                    <a:lnTo>
                      <a:pt x="66" y="160"/>
                    </a:lnTo>
                    <a:lnTo>
                      <a:pt x="68" y="449"/>
                    </a:lnTo>
                    <a:lnTo>
                      <a:pt x="0" y="449"/>
                    </a:lnTo>
                    <a:lnTo>
                      <a:pt x="0" y="940"/>
                    </a:lnTo>
                    <a:lnTo>
                      <a:pt x="704" y="940"/>
                    </a:lnTo>
                    <a:lnTo>
                      <a:pt x="710" y="940"/>
                    </a:lnTo>
                    <a:lnTo>
                      <a:pt x="2709" y="940"/>
                    </a:lnTo>
                    <a:lnTo>
                      <a:pt x="2709" y="940"/>
                    </a:lnTo>
                    <a:lnTo>
                      <a:pt x="2709" y="930"/>
                    </a:lnTo>
                    <a:lnTo>
                      <a:pt x="3411" y="930"/>
                    </a:lnTo>
                    <a:lnTo>
                      <a:pt x="3411" y="930"/>
                    </a:lnTo>
                    <a:lnTo>
                      <a:pt x="5416" y="930"/>
                    </a:lnTo>
                    <a:lnTo>
                      <a:pt x="5416" y="930"/>
                    </a:lnTo>
                    <a:lnTo>
                      <a:pt x="5416" y="226"/>
                    </a:lnTo>
                    <a:lnTo>
                      <a:pt x="5416" y="226"/>
                    </a:lnTo>
                    <a:lnTo>
                      <a:pt x="5308" y="156"/>
                    </a:lnTo>
                    <a:lnTo>
                      <a:pt x="5308" y="156"/>
                    </a:lnTo>
                    <a:close/>
                    <a:moveTo>
                      <a:pt x="24" y="533"/>
                    </a:moveTo>
                    <a:lnTo>
                      <a:pt x="16" y="533"/>
                    </a:lnTo>
                    <a:lnTo>
                      <a:pt x="16" y="525"/>
                    </a:lnTo>
                    <a:lnTo>
                      <a:pt x="24" y="525"/>
                    </a:lnTo>
                    <a:lnTo>
                      <a:pt x="24" y="533"/>
                    </a:lnTo>
                    <a:close/>
                    <a:moveTo>
                      <a:pt x="24" y="517"/>
                    </a:moveTo>
                    <a:lnTo>
                      <a:pt x="16" y="517"/>
                    </a:lnTo>
                    <a:lnTo>
                      <a:pt x="16" y="511"/>
                    </a:lnTo>
                    <a:lnTo>
                      <a:pt x="24" y="511"/>
                    </a:lnTo>
                    <a:lnTo>
                      <a:pt x="24" y="517"/>
                    </a:lnTo>
                    <a:close/>
                    <a:moveTo>
                      <a:pt x="24" y="505"/>
                    </a:moveTo>
                    <a:lnTo>
                      <a:pt x="16" y="505"/>
                    </a:lnTo>
                    <a:lnTo>
                      <a:pt x="16" y="497"/>
                    </a:lnTo>
                    <a:lnTo>
                      <a:pt x="24" y="497"/>
                    </a:lnTo>
                    <a:lnTo>
                      <a:pt x="24" y="505"/>
                    </a:lnTo>
                    <a:close/>
                    <a:moveTo>
                      <a:pt x="24" y="489"/>
                    </a:moveTo>
                    <a:lnTo>
                      <a:pt x="16" y="489"/>
                    </a:lnTo>
                    <a:lnTo>
                      <a:pt x="16" y="481"/>
                    </a:lnTo>
                    <a:lnTo>
                      <a:pt x="24" y="481"/>
                    </a:lnTo>
                    <a:lnTo>
                      <a:pt x="24" y="489"/>
                    </a:lnTo>
                    <a:close/>
                    <a:moveTo>
                      <a:pt x="24" y="475"/>
                    </a:moveTo>
                    <a:lnTo>
                      <a:pt x="16" y="475"/>
                    </a:lnTo>
                    <a:lnTo>
                      <a:pt x="16" y="467"/>
                    </a:lnTo>
                    <a:lnTo>
                      <a:pt x="24" y="467"/>
                    </a:lnTo>
                    <a:lnTo>
                      <a:pt x="24" y="475"/>
                    </a:lnTo>
                    <a:close/>
                    <a:moveTo>
                      <a:pt x="38" y="533"/>
                    </a:moveTo>
                    <a:lnTo>
                      <a:pt x="30" y="533"/>
                    </a:lnTo>
                    <a:lnTo>
                      <a:pt x="30" y="525"/>
                    </a:lnTo>
                    <a:lnTo>
                      <a:pt x="38" y="525"/>
                    </a:lnTo>
                    <a:lnTo>
                      <a:pt x="38" y="533"/>
                    </a:lnTo>
                    <a:close/>
                    <a:moveTo>
                      <a:pt x="38" y="517"/>
                    </a:moveTo>
                    <a:lnTo>
                      <a:pt x="30" y="517"/>
                    </a:lnTo>
                    <a:lnTo>
                      <a:pt x="30" y="511"/>
                    </a:lnTo>
                    <a:lnTo>
                      <a:pt x="38" y="511"/>
                    </a:lnTo>
                    <a:lnTo>
                      <a:pt x="38" y="517"/>
                    </a:lnTo>
                    <a:close/>
                    <a:moveTo>
                      <a:pt x="38" y="505"/>
                    </a:moveTo>
                    <a:lnTo>
                      <a:pt x="30" y="505"/>
                    </a:lnTo>
                    <a:lnTo>
                      <a:pt x="30" y="497"/>
                    </a:lnTo>
                    <a:lnTo>
                      <a:pt x="38" y="497"/>
                    </a:lnTo>
                    <a:lnTo>
                      <a:pt x="38" y="505"/>
                    </a:lnTo>
                    <a:close/>
                    <a:moveTo>
                      <a:pt x="38" y="489"/>
                    </a:moveTo>
                    <a:lnTo>
                      <a:pt x="30" y="489"/>
                    </a:lnTo>
                    <a:lnTo>
                      <a:pt x="30" y="481"/>
                    </a:lnTo>
                    <a:lnTo>
                      <a:pt x="38" y="481"/>
                    </a:lnTo>
                    <a:lnTo>
                      <a:pt x="38" y="489"/>
                    </a:lnTo>
                    <a:close/>
                    <a:moveTo>
                      <a:pt x="38" y="475"/>
                    </a:moveTo>
                    <a:lnTo>
                      <a:pt x="30" y="475"/>
                    </a:lnTo>
                    <a:lnTo>
                      <a:pt x="30" y="467"/>
                    </a:lnTo>
                    <a:lnTo>
                      <a:pt x="38" y="467"/>
                    </a:lnTo>
                    <a:lnTo>
                      <a:pt x="38" y="475"/>
                    </a:lnTo>
                    <a:close/>
                    <a:moveTo>
                      <a:pt x="52" y="533"/>
                    </a:moveTo>
                    <a:lnTo>
                      <a:pt x="44" y="533"/>
                    </a:lnTo>
                    <a:lnTo>
                      <a:pt x="44" y="525"/>
                    </a:lnTo>
                    <a:lnTo>
                      <a:pt x="52" y="525"/>
                    </a:lnTo>
                    <a:lnTo>
                      <a:pt x="52" y="533"/>
                    </a:lnTo>
                    <a:close/>
                    <a:moveTo>
                      <a:pt x="52" y="517"/>
                    </a:moveTo>
                    <a:lnTo>
                      <a:pt x="44" y="517"/>
                    </a:lnTo>
                    <a:lnTo>
                      <a:pt x="44" y="511"/>
                    </a:lnTo>
                    <a:lnTo>
                      <a:pt x="52" y="511"/>
                    </a:lnTo>
                    <a:lnTo>
                      <a:pt x="52" y="517"/>
                    </a:lnTo>
                    <a:close/>
                    <a:moveTo>
                      <a:pt x="52" y="505"/>
                    </a:moveTo>
                    <a:lnTo>
                      <a:pt x="44" y="505"/>
                    </a:lnTo>
                    <a:lnTo>
                      <a:pt x="44" y="497"/>
                    </a:lnTo>
                    <a:lnTo>
                      <a:pt x="52" y="497"/>
                    </a:lnTo>
                    <a:lnTo>
                      <a:pt x="52" y="505"/>
                    </a:lnTo>
                    <a:close/>
                    <a:moveTo>
                      <a:pt x="52" y="489"/>
                    </a:moveTo>
                    <a:lnTo>
                      <a:pt x="44" y="489"/>
                    </a:lnTo>
                    <a:lnTo>
                      <a:pt x="44" y="481"/>
                    </a:lnTo>
                    <a:lnTo>
                      <a:pt x="52" y="481"/>
                    </a:lnTo>
                    <a:lnTo>
                      <a:pt x="52" y="489"/>
                    </a:lnTo>
                    <a:close/>
                    <a:moveTo>
                      <a:pt x="52" y="475"/>
                    </a:moveTo>
                    <a:lnTo>
                      <a:pt x="44" y="475"/>
                    </a:lnTo>
                    <a:lnTo>
                      <a:pt x="44" y="467"/>
                    </a:lnTo>
                    <a:lnTo>
                      <a:pt x="52" y="467"/>
                    </a:lnTo>
                    <a:lnTo>
                      <a:pt x="52" y="475"/>
                    </a:lnTo>
                    <a:close/>
                    <a:moveTo>
                      <a:pt x="128" y="190"/>
                    </a:moveTo>
                    <a:lnTo>
                      <a:pt x="138" y="190"/>
                    </a:lnTo>
                    <a:lnTo>
                      <a:pt x="138" y="202"/>
                    </a:lnTo>
                    <a:lnTo>
                      <a:pt x="128" y="202"/>
                    </a:lnTo>
                    <a:lnTo>
                      <a:pt x="128" y="190"/>
                    </a:lnTo>
                    <a:close/>
                    <a:moveTo>
                      <a:pt x="128" y="210"/>
                    </a:moveTo>
                    <a:lnTo>
                      <a:pt x="138" y="210"/>
                    </a:lnTo>
                    <a:lnTo>
                      <a:pt x="138" y="222"/>
                    </a:lnTo>
                    <a:lnTo>
                      <a:pt x="128" y="222"/>
                    </a:lnTo>
                    <a:lnTo>
                      <a:pt x="128" y="210"/>
                    </a:lnTo>
                    <a:close/>
                    <a:moveTo>
                      <a:pt x="128" y="230"/>
                    </a:moveTo>
                    <a:lnTo>
                      <a:pt x="138" y="230"/>
                    </a:lnTo>
                    <a:lnTo>
                      <a:pt x="138" y="241"/>
                    </a:lnTo>
                    <a:lnTo>
                      <a:pt x="128" y="241"/>
                    </a:lnTo>
                    <a:lnTo>
                      <a:pt x="128" y="230"/>
                    </a:lnTo>
                    <a:close/>
                    <a:moveTo>
                      <a:pt x="128" y="249"/>
                    </a:moveTo>
                    <a:lnTo>
                      <a:pt x="138" y="249"/>
                    </a:lnTo>
                    <a:lnTo>
                      <a:pt x="138" y="261"/>
                    </a:lnTo>
                    <a:lnTo>
                      <a:pt x="128" y="261"/>
                    </a:lnTo>
                    <a:lnTo>
                      <a:pt x="128" y="249"/>
                    </a:lnTo>
                    <a:close/>
                    <a:moveTo>
                      <a:pt x="116" y="190"/>
                    </a:moveTo>
                    <a:lnTo>
                      <a:pt x="124" y="190"/>
                    </a:lnTo>
                    <a:lnTo>
                      <a:pt x="124" y="202"/>
                    </a:lnTo>
                    <a:lnTo>
                      <a:pt x="116" y="202"/>
                    </a:lnTo>
                    <a:lnTo>
                      <a:pt x="116" y="190"/>
                    </a:lnTo>
                    <a:close/>
                    <a:moveTo>
                      <a:pt x="116" y="210"/>
                    </a:moveTo>
                    <a:lnTo>
                      <a:pt x="124" y="210"/>
                    </a:lnTo>
                    <a:lnTo>
                      <a:pt x="124" y="222"/>
                    </a:lnTo>
                    <a:lnTo>
                      <a:pt x="116" y="222"/>
                    </a:lnTo>
                    <a:lnTo>
                      <a:pt x="116" y="210"/>
                    </a:lnTo>
                    <a:close/>
                    <a:moveTo>
                      <a:pt x="116" y="230"/>
                    </a:moveTo>
                    <a:lnTo>
                      <a:pt x="124" y="230"/>
                    </a:lnTo>
                    <a:lnTo>
                      <a:pt x="124" y="241"/>
                    </a:lnTo>
                    <a:lnTo>
                      <a:pt x="116" y="241"/>
                    </a:lnTo>
                    <a:lnTo>
                      <a:pt x="116" y="230"/>
                    </a:lnTo>
                    <a:close/>
                    <a:moveTo>
                      <a:pt x="116" y="249"/>
                    </a:moveTo>
                    <a:lnTo>
                      <a:pt x="124" y="249"/>
                    </a:lnTo>
                    <a:lnTo>
                      <a:pt x="124" y="261"/>
                    </a:lnTo>
                    <a:lnTo>
                      <a:pt x="116" y="261"/>
                    </a:lnTo>
                    <a:lnTo>
                      <a:pt x="116" y="249"/>
                    </a:lnTo>
                    <a:close/>
                    <a:moveTo>
                      <a:pt x="100" y="190"/>
                    </a:moveTo>
                    <a:lnTo>
                      <a:pt x="108" y="190"/>
                    </a:lnTo>
                    <a:lnTo>
                      <a:pt x="108" y="202"/>
                    </a:lnTo>
                    <a:lnTo>
                      <a:pt x="100" y="202"/>
                    </a:lnTo>
                    <a:lnTo>
                      <a:pt x="100" y="190"/>
                    </a:lnTo>
                    <a:close/>
                    <a:moveTo>
                      <a:pt x="100" y="210"/>
                    </a:moveTo>
                    <a:lnTo>
                      <a:pt x="108" y="210"/>
                    </a:lnTo>
                    <a:lnTo>
                      <a:pt x="108" y="222"/>
                    </a:lnTo>
                    <a:lnTo>
                      <a:pt x="100" y="222"/>
                    </a:lnTo>
                    <a:lnTo>
                      <a:pt x="100" y="210"/>
                    </a:lnTo>
                    <a:close/>
                    <a:moveTo>
                      <a:pt x="100" y="230"/>
                    </a:moveTo>
                    <a:lnTo>
                      <a:pt x="108" y="230"/>
                    </a:lnTo>
                    <a:lnTo>
                      <a:pt x="108" y="241"/>
                    </a:lnTo>
                    <a:lnTo>
                      <a:pt x="100" y="241"/>
                    </a:lnTo>
                    <a:lnTo>
                      <a:pt x="100" y="230"/>
                    </a:lnTo>
                    <a:close/>
                    <a:moveTo>
                      <a:pt x="100" y="249"/>
                    </a:moveTo>
                    <a:lnTo>
                      <a:pt x="108" y="249"/>
                    </a:lnTo>
                    <a:lnTo>
                      <a:pt x="108" y="261"/>
                    </a:lnTo>
                    <a:lnTo>
                      <a:pt x="100" y="261"/>
                    </a:lnTo>
                    <a:lnTo>
                      <a:pt x="100" y="249"/>
                    </a:lnTo>
                    <a:close/>
                    <a:moveTo>
                      <a:pt x="100" y="269"/>
                    </a:moveTo>
                    <a:lnTo>
                      <a:pt x="108" y="269"/>
                    </a:lnTo>
                    <a:lnTo>
                      <a:pt x="108" y="281"/>
                    </a:lnTo>
                    <a:lnTo>
                      <a:pt x="100" y="281"/>
                    </a:lnTo>
                    <a:lnTo>
                      <a:pt x="100" y="269"/>
                    </a:lnTo>
                    <a:close/>
                    <a:moveTo>
                      <a:pt x="110" y="401"/>
                    </a:moveTo>
                    <a:lnTo>
                      <a:pt x="102" y="401"/>
                    </a:lnTo>
                    <a:lnTo>
                      <a:pt x="102" y="387"/>
                    </a:lnTo>
                    <a:lnTo>
                      <a:pt x="110" y="387"/>
                    </a:lnTo>
                    <a:lnTo>
                      <a:pt x="110" y="401"/>
                    </a:lnTo>
                    <a:close/>
                    <a:moveTo>
                      <a:pt x="110" y="379"/>
                    </a:moveTo>
                    <a:lnTo>
                      <a:pt x="102" y="379"/>
                    </a:lnTo>
                    <a:lnTo>
                      <a:pt x="102" y="369"/>
                    </a:lnTo>
                    <a:lnTo>
                      <a:pt x="110" y="369"/>
                    </a:lnTo>
                    <a:lnTo>
                      <a:pt x="110" y="379"/>
                    </a:lnTo>
                    <a:close/>
                    <a:moveTo>
                      <a:pt x="110" y="359"/>
                    </a:moveTo>
                    <a:lnTo>
                      <a:pt x="102" y="359"/>
                    </a:lnTo>
                    <a:lnTo>
                      <a:pt x="102" y="349"/>
                    </a:lnTo>
                    <a:lnTo>
                      <a:pt x="110" y="349"/>
                    </a:lnTo>
                    <a:lnTo>
                      <a:pt x="110" y="359"/>
                    </a:lnTo>
                    <a:close/>
                    <a:moveTo>
                      <a:pt x="110" y="341"/>
                    </a:moveTo>
                    <a:lnTo>
                      <a:pt x="102" y="341"/>
                    </a:lnTo>
                    <a:lnTo>
                      <a:pt x="102" y="329"/>
                    </a:lnTo>
                    <a:lnTo>
                      <a:pt x="110" y="329"/>
                    </a:lnTo>
                    <a:lnTo>
                      <a:pt x="110" y="341"/>
                    </a:lnTo>
                    <a:close/>
                    <a:moveTo>
                      <a:pt x="110" y="321"/>
                    </a:moveTo>
                    <a:lnTo>
                      <a:pt x="102" y="321"/>
                    </a:lnTo>
                    <a:lnTo>
                      <a:pt x="102" y="307"/>
                    </a:lnTo>
                    <a:lnTo>
                      <a:pt x="110" y="307"/>
                    </a:lnTo>
                    <a:lnTo>
                      <a:pt x="110" y="321"/>
                    </a:lnTo>
                    <a:close/>
                    <a:moveTo>
                      <a:pt x="116" y="269"/>
                    </a:moveTo>
                    <a:lnTo>
                      <a:pt x="124" y="269"/>
                    </a:lnTo>
                    <a:lnTo>
                      <a:pt x="124" y="281"/>
                    </a:lnTo>
                    <a:lnTo>
                      <a:pt x="116" y="281"/>
                    </a:lnTo>
                    <a:lnTo>
                      <a:pt x="116" y="269"/>
                    </a:lnTo>
                    <a:close/>
                    <a:moveTo>
                      <a:pt x="124" y="401"/>
                    </a:moveTo>
                    <a:lnTo>
                      <a:pt x="116" y="401"/>
                    </a:lnTo>
                    <a:lnTo>
                      <a:pt x="116" y="387"/>
                    </a:lnTo>
                    <a:lnTo>
                      <a:pt x="124" y="387"/>
                    </a:lnTo>
                    <a:lnTo>
                      <a:pt x="124" y="401"/>
                    </a:lnTo>
                    <a:close/>
                    <a:moveTo>
                      <a:pt x="124" y="379"/>
                    </a:moveTo>
                    <a:lnTo>
                      <a:pt x="116" y="379"/>
                    </a:lnTo>
                    <a:lnTo>
                      <a:pt x="116" y="369"/>
                    </a:lnTo>
                    <a:lnTo>
                      <a:pt x="124" y="369"/>
                    </a:lnTo>
                    <a:lnTo>
                      <a:pt x="124" y="379"/>
                    </a:lnTo>
                    <a:close/>
                    <a:moveTo>
                      <a:pt x="124" y="359"/>
                    </a:moveTo>
                    <a:lnTo>
                      <a:pt x="116" y="359"/>
                    </a:lnTo>
                    <a:lnTo>
                      <a:pt x="116" y="349"/>
                    </a:lnTo>
                    <a:lnTo>
                      <a:pt x="124" y="349"/>
                    </a:lnTo>
                    <a:lnTo>
                      <a:pt x="124" y="359"/>
                    </a:lnTo>
                    <a:close/>
                    <a:moveTo>
                      <a:pt x="124" y="341"/>
                    </a:moveTo>
                    <a:lnTo>
                      <a:pt x="116" y="341"/>
                    </a:lnTo>
                    <a:lnTo>
                      <a:pt x="116" y="329"/>
                    </a:lnTo>
                    <a:lnTo>
                      <a:pt x="124" y="329"/>
                    </a:lnTo>
                    <a:lnTo>
                      <a:pt x="124" y="341"/>
                    </a:lnTo>
                    <a:close/>
                    <a:moveTo>
                      <a:pt x="124" y="321"/>
                    </a:moveTo>
                    <a:lnTo>
                      <a:pt x="116" y="321"/>
                    </a:lnTo>
                    <a:lnTo>
                      <a:pt x="116" y="307"/>
                    </a:lnTo>
                    <a:lnTo>
                      <a:pt x="124" y="307"/>
                    </a:lnTo>
                    <a:lnTo>
                      <a:pt x="124" y="321"/>
                    </a:lnTo>
                    <a:close/>
                    <a:moveTo>
                      <a:pt x="128" y="269"/>
                    </a:moveTo>
                    <a:lnTo>
                      <a:pt x="138" y="269"/>
                    </a:lnTo>
                    <a:lnTo>
                      <a:pt x="138" y="281"/>
                    </a:lnTo>
                    <a:lnTo>
                      <a:pt x="128" y="281"/>
                    </a:lnTo>
                    <a:lnTo>
                      <a:pt x="128" y="269"/>
                    </a:lnTo>
                    <a:close/>
                    <a:moveTo>
                      <a:pt x="138" y="401"/>
                    </a:moveTo>
                    <a:lnTo>
                      <a:pt x="128" y="401"/>
                    </a:lnTo>
                    <a:lnTo>
                      <a:pt x="128" y="387"/>
                    </a:lnTo>
                    <a:lnTo>
                      <a:pt x="138" y="387"/>
                    </a:lnTo>
                    <a:lnTo>
                      <a:pt x="138" y="401"/>
                    </a:lnTo>
                    <a:close/>
                    <a:moveTo>
                      <a:pt x="138" y="379"/>
                    </a:moveTo>
                    <a:lnTo>
                      <a:pt x="128" y="379"/>
                    </a:lnTo>
                    <a:lnTo>
                      <a:pt x="128" y="369"/>
                    </a:lnTo>
                    <a:lnTo>
                      <a:pt x="138" y="369"/>
                    </a:lnTo>
                    <a:lnTo>
                      <a:pt x="138" y="379"/>
                    </a:lnTo>
                    <a:close/>
                    <a:moveTo>
                      <a:pt x="138" y="359"/>
                    </a:moveTo>
                    <a:lnTo>
                      <a:pt x="128" y="359"/>
                    </a:lnTo>
                    <a:lnTo>
                      <a:pt x="128" y="349"/>
                    </a:lnTo>
                    <a:lnTo>
                      <a:pt x="138" y="349"/>
                    </a:lnTo>
                    <a:lnTo>
                      <a:pt x="138" y="359"/>
                    </a:lnTo>
                    <a:close/>
                    <a:moveTo>
                      <a:pt x="138" y="341"/>
                    </a:moveTo>
                    <a:lnTo>
                      <a:pt x="128" y="341"/>
                    </a:lnTo>
                    <a:lnTo>
                      <a:pt x="128" y="329"/>
                    </a:lnTo>
                    <a:lnTo>
                      <a:pt x="138" y="329"/>
                    </a:lnTo>
                    <a:lnTo>
                      <a:pt x="138" y="341"/>
                    </a:lnTo>
                    <a:close/>
                    <a:moveTo>
                      <a:pt x="138" y="321"/>
                    </a:moveTo>
                    <a:lnTo>
                      <a:pt x="128" y="321"/>
                    </a:lnTo>
                    <a:lnTo>
                      <a:pt x="128" y="307"/>
                    </a:lnTo>
                    <a:lnTo>
                      <a:pt x="138" y="307"/>
                    </a:lnTo>
                    <a:lnTo>
                      <a:pt x="138" y="321"/>
                    </a:lnTo>
                    <a:close/>
                    <a:moveTo>
                      <a:pt x="276" y="651"/>
                    </a:moveTo>
                    <a:lnTo>
                      <a:pt x="250" y="651"/>
                    </a:lnTo>
                    <a:lnTo>
                      <a:pt x="250" y="635"/>
                    </a:lnTo>
                    <a:lnTo>
                      <a:pt x="276" y="635"/>
                    </a:lnTo>
                    <a:lnTo>
                      <a:pt x="276" y="651"/>
                    </a:lnTo>
                    <a:close/>
                    <a:moveTo>
                      <a:pt x="276" y="621"/>
                    </a:moveTo>
                    <a:lnTo>
                      <a:pt x="250" y="621"/>
                    </a:lnTo>
                    <a:lnTo>
                      <a:pt x="250" y="607"/>
                    </a:lnTo>
                    <a:lnTo>
                      <a:pt x="276" y="607"/>
                    </a:lnTo>
                    <a:lnTo>
                      <a:pt x="276" y="621"/>
                    </a:lnTo>
                    <a:close/>
                    <a:moveTo>
                      <a:pt x="276" y="591"/>
                    </a:moveTo>
                    <a:lnTo>
                      <a:pt x="250" y="591"/>
                    </a:lnTo>
                    <a:lnTo>
                      <a:pt x="250" y="575"/>
                    </a:lnTo>
                    <a:lnTo>
                      <a:pt x="276" y="575"/>
                    </a:lnTo>
                    <a:lnTo>
                      <a:pt x="276" y="591"/>
                    </a:lnTo>
                    <a:close/>
                    <a:moveTo>
                      <a:pt x="276" y="561"/>
                    </a:moveTo>
                    <a:lnTo>
                      <a:pt x="250" y="561"/>
                    </a:lnTo>
                    <a:lnTo>
                      <a:pt x="250" y="545"/>
                    </a:lnTo>
                    <a:lnTo>
                      <a:pt x="276" y="545"/>
                    </a:lnTo>
                    <a:lnTo>
                      <a:pt x="276" y="561"/>
                    </a:lnTo>
                    <a:close/>
                    <a:moveTo>
                      <a:pt x="276" y="531"/>
                    </a:moveTo>
                    <a:lnTo>
                      <a:pt x="250" y="531"/>
                    </a:lnTo>
                    <a:lnTo>
                      <a:pt x="250" y="515"/>
                    </a:lnTo>
                    <a:lnTo>
                      <a:pt x="276" y="515"/>
                    </a:lnTo>
                    <a:lnTo>
                      <a:pt x="276" y="531"/>
                    </a:lnTo>
                    <a:close/>
                    <a:moveTo>
                      <a:pt x="276" y="501"/>
                    </a:moveTo>
                    <a:lnTo>
                      <a:pt x="250" y="501"/>
                    </a:lnTo>
                    <a:lnTo>
                      <a:pt x="250" y="485"/>
                    </a:lnTo>
                    <a:lnTo>
                      <a:pt x="276" y="485"/>
                    </a:lnTo>
                    <a:lnTo>
                      <a:pt x="276" y="501"/>
                    </a:lnTo>
                    <a:close/>
                    <a:moveTo>
                      <a:pt x="276" y="469"/>
                    </a:moveTo>
                    <a:lnTo>
                      <a:pt x="250" y="469"/>
                    </a:lnTo>
                    <a:lnTo>
                      <a:pt x="250" y="453"/>
                    </a:lnTo>
                    <a:lnTo>
                      <a:pt x="276" y="453"/>
                    </a:lnTo>
                    <a:lnTo>
                      <a:pt x="276" y="469"/>
                    </a:lnTo>
                    <a:close/>
                    <a:moveTo>
                      <a:pt x="276" y="439"/>
                    </a:moveTo>
                    <a:lnTo>
                      <a:pt x="250" y="439"/>
                    </a:lnTo>
                    <a:lnTo>
                      <a:pt x="250" y="425"/>
                    </a:lnTo>
                    <a:lnTo>
                      <a:pt x="276" y="425"/>
                    </a:lnTo>
                    <a:lnTo>
                      <a:pt x="276" y="439"/>
                    </a:lnTo>
                    <a:close/>
                    <a:moveTo>
                      <a:pt x="276" y="409"/>
                    </a:moveTo>
                    <a:lnTo>
                      <a:pt x="250" y="409"/>
                    </a:lnTo>
                    <a:lnTo>
                      <a:pt x="250" y="393"/>
                    </a:lnTo>
                    <a:lnTo>
                      <a:pt x="276" y="393"/>
                    </a:lnTo>
                    <a:lnTo>
                      <a:pt x="276" y="409"/>
                    </a:lnTo>
                    <a:close/>
                    <a:moveTo>
                      <a:pt x="276" y="379"/>
                    </a:moveTo>
                    <a:lnTo>
                      <a:pt x="250" y="379"/>
                    </a:lnTo>
                    <a:lnTo>
                      <a:pt x="250" y="363"/>
                    </a:lnTo>
                    <a:lnTo>
                      <a:pt x="276" y="363"/>
                    </a:lnTo>
                    <a:lnTo>
                      <a:pt x="276" y="379"/>
                    </a:lnTo>
                    <a:close/>
                    <a:moveTo>
                      <a:pt x="276" y="349"/>
                    </a:moveTo>
                    <a:lnTo>
                      <a:pt x="250" y="349"/>
                    </a:lnTo>
                    <a:lnTo>
                      <a:pt x="250" y="333"/>
                    </a:lnTo>
                    <a:lnTo>
                      <a:pt x="276" y="333"/>
                    </a:lnTo>
                    <a:lnTo>
                      <a:pt x="276" y="349"/>
                    </a:lnTo>
                    <a:close/>
                    <a:moveTo>
                      <a:pt x="276" y="319"/>
                    </a:moveTo>
                    <a:lnTo>
                      <a:pt x="250" y="319"/>
                    </a:lnTo>
                    <a:lnTo>
                      <a:pt x="250" y="303"/>
                    </a:lnTo>
                    <a:lnTo>
                      <a:pt x="276" y="303"/>
                    </a:lnTo>
                    <a:lnTo>
                      <a:pt x="276" y="319"/>
                    </a:lnTo>
                    <a:close/>
                    <a:moveTo>
                      <a:pt x="276" y="287"/>
                    </a:moveTo>
                    <a:lnTo>
                      <a:pt x="250" y="287"/>
                    </a:lnTo>
                    <a:lnTo>
                      <a:pt x="250" y="271"/>
                    </a:lnTo>
                    <a:lnTo>
                      <a:pt x="276" y="271"/>
                    </a:lnTo>
                    <a:lnTo>
                      <a:pt x="276" y="287"/>
                    </a:lnTo>
                    <a:close/>
                    <a:moveTo>
                      <a:pt x="276" y="257"/>
                    </a:moveTo>
                    <a:lnTo>
                      <a:pt x="250" y="257"/>
                    </a:lnTo>
                    <a:lnTo>
                      <a:pt x="250" y="241"/>
                    </a:lnTo>
                    <a:lnTo>
                      <a:pt x="276" y="241"/>
                    </a:lnTo>
                    <a:lnTo>
                      <a:pt x="276" y="257"/>
                    </a:lnTo>
                    <a:close/>
                    <a:moveTo>
                      <a:pt x="314" y="651"/>
                    </a:moveTo>
                    <a:lnTo>
                      <a:pt x="290" y="651"/>
                    </a:lnTo>
                    <a:lnTo>
                      <a:pt x="290" y="635"/>
                    </a:lnTo>
                    <a:lnTo>
                      <a:pt x="314" y="635"/>
                    </a:lnTo>
                    <a:lnTo>
                      <a:pt x="314" y="651"/>
                    </a:lnTo>
                    <a:close/>
                    <a:moveTo>
                      <a:pt x="314" y="621"/>
                    </a:moveTo>
                    <a:lnTo>
                      <a:pt x="290" y="621"/>
                    </a:lnTo>
                    <a:lnTo>
                      <a:pt x="290" y="607"/>
                    </a:lnTo>
                    <a:lnTo>
                      <a:pt x="314" y="607"/>
                    </a:lnTo>
                    <a:lnTo>
                      <a:pt x="314" y="621"/>
                    </a:lnTo>
                    <a:close/>
                    <a:moveTo>
                      <a:pt x="314" y="591"/>
                    </a:moveTo>
                    <a:lnTo>
                      <a:pt x="290" y="591"/>
                    </a:lnTo>
                    <a:lnTo>
                      <a:pt x="290" y="575"/>
                    </a:lnTo>
                    <a:lnTo>
                      <a:pt x="314" y="575"/>
                    </a:lnTo>
                    <a:lnTo>
                      <a:pt x="314" y="591"/>
                    </a:lnTo>
                    <a:close/>
                    <a:moveTo>
                      <a:pt x="314" y="561"/>
                    </a:moveTo>
                    <a:lnTo>
                      <a:pt x="290" y="561"/>
                    </a:lnTo>
                    <a:lnTo>
                      <a:pt x="290" y="545"/>
                    </a:lnTo>
                    <a:lnTo>
                      <a:pt x="314" y="545"/>
                    </a:lnTo>
                    <a:lnTo>
                      <a:pt x="314" y="561"/>
                    </a:lnTo>
                    <a:close/>
                    <a:moveTo>
                      <a:pt x="314" y="531"/>
                    </a:moveTo>
                    <a:lnTo>
                      <a:pt x="290" y="531"/>
                    </a:lnTo>
                    <a:lnTo>
                      <a:pt x="290" y="515"/>
                    </a:lnTo>
                    <a:lnTo>
                      <a:pt x="314" y="515"/>
                    </a:lnTo>
                    <a:lnTo>
                      <a:pt x="314" y="531"/>
                    </a:lnTo>
                    <a:close/>
                    <a:moveTo>
                      <a:pt x="314" y="501"/>
                    </a:moveTo>
                    <a:lnTo>
                      <a:pt x="290" y="501"/>
                    </a:lnTo>
                    <a:lnTo>
                      <a:pt x="290" y="485"/>
                    </a:lnTo>
                    <a:lnTo>
                      <a:pt x="314" y="485"/>
                    </a:lnTo>
                    <a:lnTo>
                      <a:pt x="314" y="501"/>
                    </a:lnTo>
                    <a:close/>
                    <a:moveTo>
                      <a:pt x="314" y="469"/>
                    </a:moveTo>
                    <a:lnTo>
                      <a:pt x="290" y="469"/>
                    </a:lnTo>
                    <a:lnTo>
                      <a:pt x="290" y="453"/>
                    </a:lnTo>
                    <a:lnTo>
                      <a:pt x="314" y="453"/>
                    </a:lnTo>
                    <a:lnTo>
                      <a:pt x="314" y="469"/>
                    </a:lnTo>
                    <a:close/>
                    <a:moveTo>
                      <a:pt x="314" y="439"/>
                    </a:moveTo>
                    <a:lnTo>
                      <a:pt x="290" y="439"/>
                    </a:lnTo>
                    <a:lnTo>
                      <a:pt x="290" y="425"/>
                    </a:lnTo>
                    <a:lnTo>
                      <a:pt x="314" y="425"/>
                    </a:lnTo>
                    <a:lnTo>
                      <a:pt x="314" y="439"/>
                    </a:lnTo>
                    <a:close/>
                    <a:moveTo>
                      <a:pt x="314" y="409"/>
                    </a:moveTo>
                    <a:lnTo>
                      <a:pt x="290" y="409"/>
                    </a:lnTo>
                    <a:lnTo>
                      <a:pt x="290" y="393"/>
                    </a:lnTo>
                    <a:lnTo>
                      <a:pt x="314" y="393"/>
                    </a:lnTo>
                    <a:lnTo>
                      <a:pt x="314" y="409"/>
                    </a:lnTo>
                    <a:close/>
                    <a:moveTo>
                      <a:pt x="314" y="379"/>
                    </a:moveTo>
                    <a:lnTo>
                      <a:pt x="290" y="379"/>
                    </a:lnTo>
                    <a:lnTo>
                      <a:pt x="290" y="363"/>
                    </a:lnTo>
                    <a:lnTo>
                      <a:pt x="314" y="363"/>
                    </a:lnTo>
                    <a:lnTo>
                      <a:pt x="314" y="379"/>
                    </a:lnTo>
                    <a:close/>
                    <a:moveTo>
                      <a:pt x="314" y="349"/>
                    </a:moveTo>
                    <a:lnTo>
                      <a:pt x="290" y="349"/>
                    </a:lnTo>
                    <a:lnTo>
                      <a:pt x="290" y="333"/>
                    </a:lnTo>
                    <a:lnTo>
                      <a:pt x="314" y="333"/>
                    </a:lnTo>
                    <a:lnTo>
                      <a:pt x="314" y="349"/>
                    </a:lnTo>
                    <a:close/>
                    <a:moveTo>
                      <a:pt x="314" y="319"/>
                    </a:moveTo>
                    <a:lnTo>
                      <a:pt x="290" y="319"/>
                    </a:lnTo>
                    <a:lnTo>
                      <a:pt x="290" y="303"/>
                    </a:lnTo>
                    <a:lnTo>
                      <a:pt x="314" y="303"/>
                    </a:lnTo>
                    <a:lnTo>
                      <a:pt x="314" y="319"/>
                    </a:lnTo>
                    <a:close/>
                    <a:moveTo>
                      <a:pt x="314" y="287"/>
                    </a:moveTo>
                    <a:lnTo>
                      <a:pt x="290" y="287"/>
                    </a:lnTo>
                    <a:lnTo>
                      <a:pt x="290" y="271"/>
                    </a:lnTo>
                    <a:lnTo>
                      <a:pt x="314" y="271"/>
                    </a:lnTo>
                    <a:lnTo>
                      <a:pt x="314" y="287"/>
                    </a:lnTo>
                    <a:close/>
                    <a:moveTo>
                      <a:pt x="314" y="257"/>
                    </a:moveTo>
                    <a:lnTo>
                      <a:pt x="290" y="257"/>
                    </a:lnTo>
                    <a:lnTo>
                      <a:pt x="290" y="241"/>
                    </a:lnTo>
                    <a:lnTo>
                      <a:pt x="314" y="241"/>
                    </a:lnTo>
                    <a:lnTo>
                      <a:pt x="314" y="257"/>
                    </a:lnTo>
                    <a:close/>
                    <a:moveTo>
                      <a:pt x="354" y="651"/>
                    </a:moveTo>
                    <a:lnTo>
                      <a:pt x="328" y="651"/>
                    </a:lnTo>
                    <a:lnTo>
                      <a:pt x="328" y="635"/>
                    </a:lnTo>
                    <a:lnTo>
                      <a:pt x="354" y="635"/>
                    </a:lnTo>
                    <a:lnTo>
                      <a:pt x="354" y="651"/>
                    </a:lnTo>
                    <a:close/>
                    <a:moveTo>
                      <a:pt x="354" y="621"/>
                    </a:moveTo>
                    <a:lnTo>
                      <a:pt x="328" y="621"/>
                    </a:lnTo>
                    <a:lnTo>
                      <a:pt x="328" y="607"/>
                    </a:lnTo>
                    <a:lnTo>
                      <a:pt x="354" y="607"/>
                    </a:lnTo>
                    <a:lnTo>
                      <a:pt x="354" y="621"/>
                    </a:lnTo>
                    <a:close/>
                    <a:moveTo>
                      <a:pt x="354" y="591"/>
                    </a:moveTo>
                    <a:lnTo>
                      <a:pt x="328" y="591"/>
                    </a:lnTo>
                    <a:lnTo>
                      <a:pt x="328" y="575"/>
                    </a:lnTo>
                    <a:lnTo>
                      <a:pt x="354" y="575"/>
                    </a:lnTo>
                    <a:lnTo>
                      <a:pt x="354" y="591"/>
                    </a:lnTo>
                    <a:close/>
                    <a:moveTo>
                      <a:pt x="354" y="561"/>
                    </a:moveTo>
                    <a:lnTo>
                      <a:pt x="328" y="561"/>
                    </a:lnTo>
                    <a:lnTo>
                      <a:pt x="328" y="545"/>
                    </a:lnTo>
                    <a:lnTo>
                      <a:pt x="354" y="545"/>
                    </a:lnTo>
                    <a:lnTo>
                      <a:pt x="354" y="561"/>
                    </a:lnTo>
                    <a:close/>
                    <a:moveTo>
                      <a:pt x="354" y="531"/>
                    </a:moveTo>
                    <a:lnTo>
                      <a:pt x="328" y="531"/>
                    </a:lnTo>
                    <a:lnTo>
                      <a:pt x="328" y="515"/>
                    </a:lnTo>
                    <a:lnTo>
                      <a:pt x="354" y="515"/>
                    </a:lnTo>
                    <a:lnTo>
                      <a:pt x="354" y="531"/>
                    </a:lnTo>
                    <a:close/>
                    <a:moveTo>
                      <a:pt x="354" y="501"/>
                    </a:moveTo>
                    <a:lnTo>
                      <a:pt x="328" y="501"/>
                    </a:lnTo>
                    <a:lnTo>
                      <a:pt x="328" y="485"/>
                    </a:lnTo>
                    <a:lnTo>
                      <a:pt x="354" y="485"/>
                    </a:lnTo>
                    <a:lnTo>
                      <a:pt x="354" y="501"/>
                    </a:lnTo>
                    <a:close/>
                    <a:moveTo>
                      <a:pt x="354" y="469"/>
                    </a:moveTo>
                    <a:lnTo>
                      <a:pt x="328" y="469"/>
                    </a:lnTo>
                    <a:lnTo>
                      <a:pt x="328" y="453"/>
                    </a:lnTo>
                    <a:lnTo>
                      <a:pt x="354" y="453"/>
                    </a:lnTo>
                    <a:lnTo>
                      <a:pt x="354" y="469"/>
                    </a:lnTo>
                    <a:close/>
                    <a:moveTo>
                      <a:pt x="354" y="439"/>
                    </a:moveTo>
                    <a:lnTo>
                      <a:pt x="328" y="439"/>
                    </a:lnTo>
                    <a:lnTo>
                      <a:pt x="328" y="425"/>
                    </a:lnTo>
                    <a:lnTo>
                      <a:pt x="354" y="425"/>
                    </a:lnTo>
                    <a:lnTo>
                      <a:pt x="354" y="439"/>
                    </a:lnTo>
                    <a:close/>
                    <a:moveTo>
                      <a:pt x="354" y="409"/>
                    </a:moveTo>
                    <a:lnTo>
                      <a:pt x="328" y="409"/>
                    </a:lnTo>
                    <a:lnTo>
                      <a:pt x="328" y="393"/>
                    </a:lnTo>
                    <a:lnTo>
                      <a:pt x="354" y="393"/>
                    </a:lnTo>
                    <a:lnTo>
                      <a:pt x="354" y="409"/>
                    </a:lnTo>
                    <a:close/>
                    <a:moveTo>
                      <a:pt x="354" y="379"/>
                    </a:moveTo>
                    <a:lnTo>
                      <a:pt x="328" y="379"/>
                    </a:lnTo>
                    <a:lnTo>
                      <a:pt x="328" y="363"/>
                    </a:lnTo>
                    <a:lnTo>
                      <a:pt x="354" y="363"/>
                    </a:lnTo>
                    <a:lnTo>
                      <a:pt x="354" y="379"/>
                    </a:lnTo>
                    <a:close/>
                    <a:moveTo>
                      <a:pt x="354" y="349"/>
                    </a:moveTo>
                    <a:lnTo>
                      <a:pt x="328" y="349"/>
                    </a:lnTo>
                    <a:lnTo>
                      <a:pt x="328" y="333"/>
                    </a:lnTo>
                    <a:lnTo>
                      <a:pt x="354" y="333"/>
                    </a:lnTo>
                    <a:lnTo>
                      <a:pt x="354" y="349"/>
                    </a:lnTo>
                    <a:close/>
                    <a:moveTo>
                      <a:pt x="354" y="319"/>
                    </a:moveTo>
                    <a:lnTo>
                      <a:pt x="328" y="319"/>
                    </a:lnTo>
                    <a:lnTo>
                      <a:pt x="328" y="303"/>
                    </a:lnTo>
                    <a:lnTo>
                      <a:pt x="354" y="303"/>
                    </a:lnTo>
                    <a:lnTo>
                      <a:pt x="354" y="319"/>
                    </a:lnTo>
                    <a:close/>
                    <a:moveTo>
                      <a:pt x="354" y="287"/>
                    </a:moveTo>
                    <a:lnTo>
                      <a:pt x="328" y="287"/>
                    </a:lnTo>
                    <a:lnTo>
                      <a:pt x="328" y="271"/>
                    </a:lnTo>
                    <a:lnTo>
                      <a:pt x="354" y="271"/>
                    </a:lnTo>
                    <a:lnTo>
                      <a:pt x="354" y="287"/>
                    </a:lnTo>
                    <a:close/>
                    <a:moveTo>
                      <a:pt x="354" y="257"/>
                    </a:moveTo>
                    <a:lnTo>
                      <a:pt x="328" y="257"/>
                    </a:lnTo>
                    <a:lnTo>
                      <a:pt x="328" y="241"/>
                    </a:lnTo>
                    <a:lnTo>
                      <a:pt x="354" y="241"/>
                    </a:lnTo>
                    <a:lnTo>
                      <a:pt x="354" y="257"/>
                    </a:lnTo>
                    <a:close/>
                    <a:moveTo>
                      <a:pt x="540" y="511"/>
                    </a:moveTo>
                    <a:lnTo>
                      <a:pt x="528" y="511"/>
                    </a:lnTo>
                    <a:lnTo>
                      <a:pt x="528" y="485"/>
                    </a:lnTo>
                    <a:lnTo>
                      <a:pt x="540" y="485"/>
                    </a:lnTo>
                    <a:lnTo>
                      <a:pt x="540" y="511"/>
                    </a:lnTo>
                    <a:close/>
                    <a:moveTo>
                      <a:pt x="540" y="463"/>
                    </a:moveTo>
                    <a:lnTo>
                      <a:pt x="528" y="463"/>
                    </a:lnTo>
                    <a:lnTo>
                      <a:pt x="528" y="435"/>
                    </a:lnTo>
                    <a:lnTo>
                      <a:pt x="540" y="435"/>
                    </a:lnTo>
                    <a:lnTo>
                      <a:pt x="540" y="463"/>
                    </a:lnTo>
                    <a:close/>
                    <a:moveTo>
                      <a:pt x="540" y="415"/>
                    </a:moveTo>
                    <a:lnTo>
                      <a:pt x="528" y="415"/>
                    </a:lnTo>
                    <a:lnTo>
                      <a:pt x="528" y="387"/>
                    </a:lnTo>
                    <a:lnTo>
                      <a:pt x="540" y="387"/>
                    </a:lnTo>
                    <a:lnTo>
                      <a:pt x="540" y="415"/>
                    </a:lnTo>
                    <a:close/>
                    <a:moveTo>
                      <a:pt x="540" y="369"/>
                    </a:moveTo>
                    <a:lnTo>
                      <a:pt x="528" y="369"/>
                    </a:lnTo>
                    <a:lnTo>
                      <a:pt x="528" y="341"/>
                    </a:lnTo>
                    <a:lnTo>
                      <a:pt x="540" y="341"/>
                    </a:lnTo>
                    <a:lnTo>
                      <a:pt x="540" y="369"/>
                    </a:lnTo>
                    <a:close/>
                    <a:moveTo>
                      <a:pt x="540" y="321"/>
                    </a:moveTo>
                    <a:lnTo>
                      <a:pt x="528" y="321"/>
                    </a:lnTo>
                    <a:lnTo>
                      <a:pt x="528" y="293"/>
                    </a:lnTo>
                    <a:lnTo>
                      <a:pt x="540" y="293"/>
                    </a:lnTo>
                    <a:lnTo>
                      <a:pt x="540" y="321"/>
                    </a:lnTo>
                    <a:close/>
                    <a:moveTo>
                      <a:pt x="540" y="271"/>
                    </a:moveTo>
                    <a:lnTo>
                      <a:pt x="528" y="271"/>
                    </a:lnTo>
                    <a:lnTo>
                      <a:pt x="528" y="245"/>
                    </a:lnTo>
                    <a:lnTo>
                      <a:pt x="540" y="245"/>
                    </a:lnTo>
                    <a:lnTo>
                      <a:pt x="540" y="271"/>
                    </a:lnTo>
                    <a:close/>
                    <a:moveTo>
                      <a:pt x="562" y="511"/>
                    </a:moveTo>
                    <a:lnTo>
                      <a:pt x="550" y="511"/>
                    </a:lnTo>
                    <a:lnTo>
                      <a:pt x="550" y="485"/>
                    </a:lnTo>
                    <a:lnTo>
                      <a:pt x="562" y="485"/>
                    </a:lnTo>
                    <a:lnTo>
                      <a:pt x="562" y="511"/>
                    </a:lnTo>
                    <a:close/>
                    <a:moveTo>
                      <a:pt x="562" y="463"/>
                    </a:moveTo>
                    <a:lnTo>
                      <a:pt x="550" y="463"/>
                    </a:lnTo>
                    <a:lnTo>
                      <a:pt x="550" y="435"/>
                    </a:lnTo>
                    <a:lnTo>
                      <a:pt x="562" y="435"/>
                    </a:lnTo>
                    <a:lnTo>
                      <a:pt x="562" y="463"/>
                    </a:lnTo>
                    <a:close/>
                    <a:moveTo>
                      <a:pt x="562" y="415"/>
                    </a:moveTo>
                    <a:lnTo>
                      <a:pt x="550" y="415"/>
                    </a:lnTo>
                    <a:lnTo>
                      <a:pt x="550" y="387"/>
                    </a:lnTo>
                    <a:lnTo>
                      <a:pt x="562" y="387"/>
                    </a:lnTo>
                    <a:lnTo>
                      <a:pt x="562" y="415"/>
                    </a:lnTo>
                    <a:close/>
                    <a:moveTo>
                      <a:pt x="562" y="369"/>
                    </a:moveTo>
                    <a:lnTo>
                      <a:pt x="550" y="369"/>
                    </a:lnTo>
                    <a:lnTo>
                      <a:pt x="550" y="341"/>
                    </a:lnTo>
                    <a:lnTo>
                      <a:pt x="562" y="341"/>
                    </a:lnTo>
                    <a:lnTo>
                      <a:pt x="562" y="369"/>
                    </a:lnTo>
                    <a:close/>
                    <a:moveTo>
                      <a:pt x="562" y="321"/>
                    </a:moveTo>
                    <a:lnTo>
                      <a:pt x="550" y="321"/>
                    </a:lnTo>
                    <a:lnTo>
                      <a:pt x="550" y="293"/>
                    </a:lnTo>
                    <a:lnTo>
                      <a:pt x="562" y="293"/>
                    </a:lnTo>
                    <a:lnTo>
                      <a:pt x="562" y="321"/>
                    </a:lnTo>
                    <a:close/>
                    <a:moveTo>
                      <a:pt x="562" y="271"/>
                    </a:moveTo>
                    <a:lnTo>
                      <a:pt x="550" y="271"/>
                    </a:lnTo>
                    <a:lnTo>
                      <a:pt x="550" y="245"/>
                    </a:lnTo>
                    <a:lnTo>
                      <a:pt x="562" y="245"/>
                    </a:lnTo>
                    <a:lnTo>
                      <a:pt x="562" y="271"/>
                    </a:lnTo>
                    <a:close/>
                    <a:moveTo>
                      <a:pt x="586" y="511"/>
                    </a:moveTo>
                    <a:lnTo>
                      <a:pt x="574" y="511"/>
                    </a:lnTo>
                    <a:lnTo>
                      <a:pt x="574" y="485"/>
                    </a:lnTo>
                    <a:lnTo>
                      <a:pt x="586" y="485"/>
                    </a:lnTo>
                    <a:lnTo>
                      <a:pt x="586" y="511"/>
                    </a:lnTo>
                    <a:close/>
                    <a:moveTo>
                      <a:pt x="586" y="463"/>
                    </a:moveTo>
                    <a:lnTo>
                      <a:pt x="574" y="463"/>
                    </a:lnTo>
                    <a:lnTo>
                      <a:pt x="574" y="435"/>
                    </a:lnTo>
                    <a:lnTo>
                      <a:pt x="586" y="435"/>
                    </a:lnTo>
                    <a:lnTo>
                      <a:pt x="586" y="463"/>
                    </a:lnTo>
                    <a:close/>
                    <a:moveTo>
                      <a:pt x="586" y="415"/>
                    </a:moveTo>
                    <a:lnTo>
                      <a:pt x="574" y="415"/>
                    </a:lnTo>
                    <a:lnTo>
                      <a:pt x="574" y="387"/>
                    </a:lnTo>
                    <a:lnTo>
                      <a:pt x="586" y="387"/>
                    </a:lnTo>
                    <a:lnTo>
                      <a:pt x="586" y="415"/>
                    </a:lnTo>
                    <a:close/>
                    <a:moveTo>
                      <a:pt x="586" y="369"/>
                    </a:moveTo>
                    <a:lnTo>
                      <a:pt x="574" y="369"/>
                    </a:lnTo>
                    <a:lnTo>
                      <a:pt x="574" y="341"/>
                    </a:lnTo>
                    <a:lnTo>
                      <a:pt x="586" y="341"/>
                    </a:lnTo>
                    <a:lnTo>
                      <a:pt x="586" y="369"/>
                    </a:lnTo>
                    <a:close/>
                    <a:moveTo>
                      <a:pt x="586" y="321"/>
                    </a:moveTo>
                    <a:lnTo>
                      <a:pt x="574" y="321"/>
                    </a:lnTo>
                    <a:lnTo>
                      <a:pt x="574" y="293"/>
                    </a:lnTo>
                    <a:lnTo>
                      <a:pt x="586" y="293"/>
                    </a:lnTo>
                    <a:lnTo>
                      <a:pt x="586" y="321"/>
                    </a:lnTo>
                    <a:close/>
                    <a:moveTo>
                      <a:pt x="586" y="271"/>
                    </a:moveTo>
                    <a:lnTo>
                      <a:pt x="574" y="271"/>
                    </a:lnTo>
                    <a:lnTo>
                      <a:pt x="574" y="245"/>
                    </a:lnTo>
                    <a:lnTo>
                      <a:pt x="586" y="245"/>
                    </a:lnTo>
                    <a:lnTo>
                      <a:pt x="586" y="271"/>
                    </a:lnTo>
                    <a:close/>
                    <a:moveTo>
                      <a:pt x="608" y="511"/>
                    </a:moveTo>
                    <a:lnTo>
                      <a:pt x="598" y="511"/>
                    </a:lnTo>
                    <a:lnTo>
                      <a:pt x="598" y="485"/>
                    </a:lnTo>
                    <a:lnTo>
                      <a:pt x="608" y="485"/>
                    </a:lnTo>
                    <a:lnTo>
                      <a:pt x="608" y="511"/>
                    </a:lnTo>
                    <a:close/>
                    <a:moveTo>
                      <a:pt x="608" y="463"/>
                    </a:moveTo>
                    <a:lnTo>
                      <a:pt x="598" y="463"/>
                    </a:lnTo>
                    <a:lnTo>
                      <a:pt x="598" y="435"/>
                    </a:lnTo>
                    <a:lnTo>
                      <a:pt x="608" y="435"/>
                    </a:lnTo>
                    <a:lnTo>
                      <a:pt x="608" y="463"/>
                    </a:lnTo>
                    <a:close/>
                    <a:moveTo>
                      <a:pt x="608" y="415"/>
                    </a:moveTo>
                    <a:lnTo>
                      <a:pt x="598" y="415"/>
                    </a:lnTo>
                    <a:lnTo>
                      <a:pt x="598" y="387"/>
                    </a:lnTo>
                    <a:lnTo>
                      <a:pt x="608" y="387"/>
                    </a:lnTo>
                    <a:lnTo>
                      <a:pt x="608" y="415"/>
                    </a:lnTo>
                    <a:close/>
                    <a:moveTo>
                      <a:pt x="608" y="369"/>
                    </a:moveTo>
                    <a:lnTo>
                      <a:pt x="598" y="369"/>
                    </a:lnTo>
                    <a:lnTo>
                      <a:pt x="598" y="341"/>
                    </a:lnTo>
                    <a:lnTo>
                      <a:pt x="608" y="341"/>
                    </a:lnTo>
                    <a:lnTo>
                      <a:pt x="608" y="369"/>
                    </a:lnTo>
                    <a:close/>
                    <a:moveTo>
                      <a:pt x="608" y="321"/>
                    </a:moveTo>
                    <a:lnTo>
                      <a:pt x="598" y="321"/>
                    </a:lnTo>
                    <a:lnTo>
                      <a:pt x="598" y="293"/>
                    </a:lnTo>
                    <a:lnTo>
                      <a:pt x="608" y="293"/>
                    </a:lnTo>
                    <a:lnTo>
                      <a:pt x="608" y="321"/>
                    </a:lnTo>
                    <a:close/>
                    <a:moveTo>
                      <a:pt x="608" y="271"/>
                    </a:moveTo>
                    <a:lnTo>
                      <a:pt x="598" y="271"/>
                    </a:lnTo>
                    <a:lnTo>
                      <a:pt x="598" y="245"/>
                    </a:lnTo>
                    <a:lnTo>
                      <a:pt x="608" y="245"/>
                    </a:lnTo>
                    <a:lnTo>
                      <a:pt x="608" y="271"/>
                    </a:lnTo>
                    <a:close/>
                    <a:moveTo>
                      <a:pt x="632" y="511"/>
                    </a:moveTo>
                    <a:lnTo>
                      <a:pt x="622" y="511"/>
                    </a:lnTo>
                    <a:lnTo>
                      <a:pt x="622" y="485"/>
                    </a:lnTo>
                    <a:lnTo>
                      <a:pt x="632" y="485"/>
                    </a:lnTo>
                    <a:lnTo>
                      <a:pt x="632" y="511"/>
                    </a:lnTo>
                    <a:close/>
                    <a:moveTo>
                      <a:pt x="632" y="463"/>
                    </a:moveTo>
                    <a:lnTo>
                      <a:pt x="622" y="463"/>
                    </a:lnTo>
                    <a:lnTo>
                      <a:pt x="622" y="435"/>
                    </a:lnTo>
                    <a:lnTo>
                      <a:pt x="632" y="435"/>
                    </a:lnTo>
                    <a:lnTo>
                      <a:pt x="632" y="463"/>
                    </a:lnTo>
                    <a:close/>
                    <a:moveTo>
                      <a:pt x="632" y="415"/>
                    </a:moveTo>
                    <a:lnTo>
                      <a:pt x="622" y="415"/>
                    </a:lnTo>
                    <a:lnTo>
                      <a:pt x="622" y="387"/>
                    </a:lnTo>
                    <a:lnTo>
                      <a:pt x="632" y="387"/>
                    </a:lnTo>
                    <a:lnTo>
                      <a:pt x="632" y="415"/>
                    </a:lnTo>
                    <a:close/>
                    <a:moveTo>
                      <a:pt x="632" y="369"/>
                    </a:moveTo>
                    <a:lnTo>
                      <a:pt x="622" y="369"/>
                    </a:lnTo>
                    <a:lnTo>
                      <a:pt x="622" y="341"/>
                    </a:lnTo>
                    <a:lnTo>
                      <a:pt x="632" y="341"/>
                    </a:lnTo>
                    <a:lnTo>
                      <a:pt x="632" y="369"/>
                    </a:lnTo>
                    <a:close/>
                    <a:moveTo>
                      <a:pt x="632" y="321"/>
                    </a:moveTo>
                    <a:lnTo>
                      <a:pt x="622" y="321"/>
                    </a:lnTo>
                    <a:lnTo>
                      <a:pt x="622" y="293"/>
                    </a:lnTo>
                    <a:lnTo>
                      <a:pt x="632" y="293"/>
                    </a:lnTo>
                    <a:lnTo>
                      <a:pt x="632" y="321"/>
                    </a:lnTo>
                    <a:close/>
                    <a:moveTo>
                      <a:pt x="632" y="271"/>
                    </a:moveTo>
                    <a:lnTo>
                      <a:pt x="622" y="271"/>
                    </a:lnTo>
                    <a:lnTo>
                      <a:pt x="622" y="245"/>
                    </a:lnTo>
                    <a:lnTo>
                      <a:pt x="632" y="245"/>
                    </a:lnTo>
                    <a:lnTo>
                      <a:pt x="632" y="271"/>
                    </a:lnTo>
                    <a:close/>
                    <a:moveTo>
                      <a:pt x="656" y="511"/>
                    </a:moveTo>
                    <a:lnTo>
                      <a:pt x="644" y="511"/>
                    </a:lnTo>
                    <a:lnTo>
                      <a:pt x="644" y="485"/>
                    </a:lnTo>
                    <a:lnTo>
                      <a:pt x="656" y="485"/>
                    </a:lnTo>
                    <a:lnTo>
                      <a:pt x="656" y="511"/>
                    </a:lnTo>
                    <a:close/>
                    <a:moveTo>
                      <a:pt x="656" y="463"/>
                    </a:moveTo>
                    <a:lnTo>
                      <a:pt x="644" y="463"/>
                    </a:lnTo>
                    <a:lnTo>
                      <a:pt x="644" y="435"/>
                    </a:lnTo>
                    <a:lnTo>
                      <a:pt x="656" y="435"/>
                    </a:lnTo>
                    <a:lnTo>
                      <a:pt x="656" y="463"/>
                    </a:lnTo>
                    <a:close/>
                    <a:moveTo>
                      <a:pt x="656" y="415"/>
                    </a:moveTo>
                    <a:lnTo>
                      <a:pt x="644" y="415"/>
                    </a:lnTo>
                    <a:lnTo>
                      <a:pt x="644" y="387"/>
                    </a:lnTo>
                    <a:lnTo>
                      <a:pt x="656" y="387"/>
                    </a:lnTo>
                    <a:lnTo>
                      <a:pt x="656" y="415"/>
                    </a:lnTo>
                    <a:close/>
                    <a:moveTo>
                      <a:pt x="656" y="369"/>
                    </a:moveTo>
                    <a:lnTo>
                      <a:pt x="644" y="369"/>
                    </a:lnTo>
                    <a:lnTo>
                      <a:pt x="644" y="341"/>
                    </a:lnTo>
                    <a:lnTo>
                      <a:pt x="656" y="341"/>
                    </a:lnTo>
                    <a:lnTo>
                      <a:pt x="656" y="369"/>
                    </a:lnTo>
                    <a:close/>
                    <a:moveTo>
                      <a:pt x="656" y="321"/>
                    </a:moveTo>
                    <a:lnTo>
                      <a:pt x="644" y="321"/>
                    </a:lnTo>
                    <a:lnTo>
                      <a:pt x="644" y="293"/>
                    </a:lnTo>
                    <a:lnTo>
                      <a:pt x="656" y="293"/>
                    </a:lnTo>
                    <a:lnTo>
                      <a:pt x="656" y="321"/>
                    </a:lnTo>
                    <a:close/>
                    <a:moveTo>
                      <a:pt x="656" y="271"/>
                    </a:moveTo>
                    <a:lnTo>
                      <a:pt x="644" y="271"/>
                    </a:lnTo>
                    <a:lnTo>
                      <a:pt x="644" y="245"/>
                    </a:lnTo>
                    <a:lnTo>
                      <a:pt x="656" y="245"/>
                    </a:lnTo>
                    <a:lnTo>
                      <a:pt x="656" y="271"/>
                    </a:lnTo>
                    <a:close/>
                    <a:moveTo>
                      <a:pt x="678" y="511"/>
                    </a:moveTo>
                    <a:lnTo>
                      <a:pt x="668" y="511"/>
                    </a:lnTo>
                    <a:lnTo>
                      <a:pt x="668" y="485"/>
                    </a:lnTo>
                    <a:lnTo>
                      <a:pt x="678" y="485"/>
                    </a:lnTo>
                    <a:lnTo>
                      <a:pt x="678" y="511"/>
                    </a:lnTo>
                    <a:close/>
                    <a:moveTo>
                      <a:pt x="678" y="463"/>
                    </a:moveTo>
                    <a:lnTo>
                      <a:pt x="668" y="463"/>
                    </a:lnTo>
                    <a:lnTo>
                      <a:pt x="668" y="435"/>
                    </a:lnTo>
                    <a:lnTo>
                      <a:pt x="678" y="435"/>
                    </a:lnTo>
                    <a:lnTo>
                      <a:pt x="678" y="463"/>
                    </a:lnTo>
                    <a:close/>
                    <a:moveTo>
                      <a:pt x="678" y="415"/>
                    </a:moveTo>
                    <a:lnTo>
                      <a:pt x="668" y="415"/>
                    </a:lnTo>
                    <a:lnTo>
                      <a:pt x="668" y="387"/>
                    </a:lnTo>
                    <a:lnTo>
                      <a:pt x="678" y="387"/>
                    </a:lnTo>
                    <a:lnTo>
                      <a:pt x="678" y="415"/>
                    </a:lnTo>
                    <a:close/>
                    <a:moveTo>
                      <a:pt x="678" y="369"/>
                    </a:moveTo>
                    <a:lnTo>
                      <a:pt x="668" y="369"/>
                    </a:lnTo>
                    <a:lnTo>
                      <a:pt x="668" y="341"/>
                    </a:lnTo>
                    <a:lnTo>
                      <a:pt x="678" y="341"/>
                    </a:lnTo>
                    <a:lnTo>
                      <a:pt x="678" y="369"/>
                    </a:lnTo>
                    <a:close/>
                    <a:moveTo>
                      <a:pt x="678" y="321"/>
                    </a:moveTo>
                    <a:lnTo>
                      <a:pt x="668" y="321"/>
                    </a:lnTo>
                    <a:lnTo>
                      <a:pt x="668" y="293"/>
                    </a:lnTo>
                    <a:lnTo>
                      <a:pt x="678" y="293"/>
                    </a:lnTo>
                    <a:lnTo>
                      <a:pt x="678" y="321"/>
                    </a:lnTo>
                    <a:close/>
                    <a:moveTo>
                      <a:pt x="678" y="273"/>
                    </a:moveTo>
                    <a:lnTo>
                      <a:pt x="668" y="273"/>
                    </a:lnTo>
                    <a:lnTo>
                      <a:pt x="668" y="245"/>
                    </a:lnTo>
                    <a:lnTo>
                      <a:pt x="678" y="245"/>
                    </a:lnTo>
                    <a:lnTo>
                      <a:pt x="678" y="273"/>
                    </a:lnTo>
                    <a:close/>
                    <a:moveTo>
                      <a:pt x="802" y="519"/>
                    </a:moveTo>
                    <a:lnTo>
                      <a:pt x="784" y="519"/>
                    </a:lnTo>
                    <a:lnTo>
                      <a:pt x="784" y="509"/>
                    </a:lnTo>
                    <a:lnTo>
                      <a:pt x="802" y="509"/>
                    </a:lnTo>
                    <a:lnTo>
                      <a:pt x="802" y="519"/>
                    </a:lnTo>
                    <a:close/>
                    <a:moveTo>
                      <a:pt x="802" y="499"/>
                    </a:moveTo>
                    <a:lnTo>
                      <a:pt x="784" y="499"/>
                    </a:lnTo>
                    <a:lnTo>
                      <a:pt x="784" y="489"/>
                    </a:lnTo>
                    <a:lnTo>
                      <a:pt x="802" y="489"/>
                    </a:lnTo>
                    <a:lnTo>
                      <a:pt x="802" y="499"/>
                    </a:lnTo>
                    <a:close/>
                    <a:moveTo>
                      <a:pt x="802" y="481"/>
                    </a:moveTo>
                    <a:lnTo>
                      <a:pt x="784" y="481"/>
                    </a:lnTo>
                    <a:lnTo>
                      <a:pt x="784" y="471"/>
                    </a:lnTo>
                    <a:lnTo>
                      <a:pt x="802" y="471"/>
                    </a:lnTo>
                    <a:lnTo>
                      <a:pt x="802" y="481"/>
                    </a:lnTo>
                    <a:close/>
                    <a:moveTo>
                      <a:pt x="802" y="461"/>
                    </a:moveTo>
                    <a:lnTo>
                      <a:pt x="784" y="461"/>
                    </a:lnTo>
                    <a:lnTo>
                      <a:pt x="784" y="451"/>
                    </a:lnTo>
                    <a:lnTo>
                      <a:pt x="802" y="451"/>
                    </a:lnTo>
                    <a:lnTo>
                      <a:pt x="802" y="461"/>
                    </a:lnTo>
                    <a:close/>
                    <a:moveTo>
                      <a:pt x="828" y="519"/>
                    </a:moveTo>
                    <a:lnTo>
                      <a:pt x="810" y="519"/>
                    </a:lnTo>
                    <a:lnTo>
                      <a:pt x="810" y="509"/>
                    </a:lnTo>
                    <a:lnTo>
                      <a:pt x="828" y="509"/>
                    </a:lnTo>
                    <a:lnTo>
                      <a:pt x="828" y="519"/>
                    </a:lnTo>
                    <a:close/>
                    <a:moveTo>
                      <a:pt x="828" y="499"/>
                    </a:moveTo>
                    <a:lnTo>
                      <a:pt x="810" y="499"/>
                    </a:lnTo>
                    <a:lnTo>
                      <a:pt x="810" y="489"/>
                    </a:lnTo>
                    <a:lnTo>
                      <a:pt x="828" y="489"/>
                    </a:lnTo>
                    <a:lnTo>
                      <a:pt x="828" y="499"/>
                    </a:lnTo>
                    <a:close/>
                    <a:moveTo>
                      <a:pt x="828" y="481"/>
                    </a:moveTo>
                    <a:lnTo>
                      <a:pt x="810" y="481"/>
                    </a:lnTo>
                    <a:lnTo>
                      <a:pt x="810" y="471"/>
                    </a:lnTo>
                    <a:lnTo>
                      <a:pt x="828" y="471"/>
                    </a:lnTo>
                    <a:lnTo>
                      <a:pt x="828" y="481"/>
                    </a:lnTo>
                    <a:close/>
                    <a:moveTo>
                      <a:pt x="828" y="461"/>
                    </a:moveTo>
                    <a:lnTo>
                      <a:pt x="810" y="461"/>
                    </a:lnTo>
                    <a:lnTo>
                      <a:pt x="810" y="451"/>
                    </a:lnTo>
                    <a:lnTo>
                      <a:pt x="828" y="451"/>
                    </a:lnTo>
                    <a:lnTo>
                      <a:pt x="828" y="461"/>
                    </a:lnTo>
                    <a:close/>
                    <a:moveTo>
                      <a:pt x="856" y="519"/>
                    </a:moveTo>
                    <a:lnTo>
                      <a:pt x="838" y="519"/>
                    </a:lnTo>
                    <a:lnTo>
                      <a:pt x="838" y="509"/>
                    </a:lnTo>
                    <a:lnTo>
                      <a:pt x="856" y="509"/>
                    </a:lnTo>
                    <a:lnTo>
                      <a:pt x="856" y="519"/>
                    </a:lnTo>
                    <a:close/>
                    <a:moveTo>
                      <a:pt x="856" y="499"/>
                    </a:moveTo>
                    <a:lnTo>
                      <a:pt x="838" y="499"/>
                    </a:lnTo>
                    <a:lnTo>
                      <a:pt x="838" y="489"/>
                    </a:lnTo>
                    <a:lnTo>
                      <a:pt x="856" y="489"/>
                    </a:lnTo>
                    <a:lnTo>
                      <a:pt x="856" y="499"/>
                    </a:lnTo>
                    <a:close/>
                    <a:moveTo>
                      <a:pt x="856" y="481"/>
                    </a:moveTo>
                    <a:lnTo>
                      <a:pt x="838" y="481"/>
                    </a:lnTo>
                    <a:lnTo>
                      <a:pt x="838" y="471"/>
                    </a:lnTo>
                    <a:lnTo>
                      <a:pt x="856" y="471"/>
                    </a:lnTo>
                    <a:lnTo>
                      <a:pt x="856" y="481"/>
                    </a:lnTo>
                    <a:close/>
                    <a:moveTo>
                      <a:pt x="856" y="461"/>
                    </a:moveTo>
                    <a:lnTo>
                      <a:pt x="838" y="461"/>
                    </a:lnTo>
                    <a:lnTo>
                      <a:pt x="838" y="451"/>
                    </a:lnTo>
                    <a:lnTo>
                      <a:pt x="856" y="451"/>
                    </a:lnTo>
                    <a:lnTo>
                      <a:pt x="856" y="461"/>
                    </a:lnTo>
                    <a:close/>
                    <a:moveTo>
                      <a:pt x="1132" y="387"/>
                    </a:moveTo>
                    <a:lnTo>
                      <a:pt x="1122" y="387"/>
                    </a:lnTo>
                    <a:lnTo>
                      <a:pt x="1122" y="361"/>
                    </a:lnTo>
                    <a:lnTo>
                      <a:pt x="1132" y="361"/>
                    </a:lnTo>
                    <a:lnTo>
                      <a:pt x="1132" y="387"/>
                    </a:lnTo>
                    <a:close/>
                    <a:moveTo>
                      <a:pt x="1132" y="341"/>
                    </a:moveTo>
                    <a:lnTo>
                      <a:pt x="1122" y="341"/>
                    </a:lnTo>
                    <a:lnTo>
                      <a:pt x="1122" y="317"/>
                    </a:lnTo>
                    <a:lnTo>
                      <a:pt x="1132" y="317"/>
                    </a:lnTo>
                    <a:lnTo>
                      <a:pt x="1132" y="341"/>
                    </a:lnTo>
                    <a:close/>
                    <a:moveTo>
                      <a:pt x="1132" y="297"/>
                    </a:moveTo>
                    <a:lnTo>
                      <a:pt x="1122" y="297"/>
                    </a:lnTo>
                    <a:lnTo>
                      <a:pt x="1122" y="271"/>
                    </a:lnTo>
                    <a:lnTo>
                      <a:pt x="1132" y="271"/>
                    </a:lnTo>
                    <a:lnTo>
                      <a:pt x="1132" y="297"/>
                    </a:lnTo>
                    <a:close/>
                    <a:moveTo>
                      <a:pt x="1132" y="253"/>
                    </a:moveTo>
                    <a:lnTo>
                      <a:pt x="1122" y="253"/>
                    </a:lnTo>
                    <a:lnTo>
                      <a:pt x="1122" y="228"/>
                    </a:lnTo>
                    <a:lnTo>
                      <a:pt x="1132" y="228"/>
                    </a:lnTo>
                    <a:lnTo>
                      <a:pt x="1132" y="253"/>
                    </a:lnTo>
                    <a:close/>
                    <a:moveTo>
                      <a:pt x="1132" y="208"/>
                    </a:moveTo>
                    <a:lnTo>
                      <a:pt x="1122" y="208"/>
                    </a:lnTo>
                    <a:lnTo>
                      <a:pt x="1122" y="182"/>
                    </a:lnTo>
                    <a:lnTo>
                      <a:pt x="1132" y="182"/>
                    </a:lnTo>
                    <a:lnTo>
                      <a:pt x="1132" y="208"/>
                    </a:lnTo>
                    <a:close/>
                    <a:moveTo>
                      <a:pt x="1132" y="164"/>
                    </a:moveTo>
                    <a:lnTo>
                      <a:pt x="1122" y="164"/>
                    </a:lnTo>
                    <a:lnTo>
                      <a:pt x="1122" y="138"/>
                    </a:lnTo>
                    <a:lnTo>
                      <a:pt x="1132" y="138"/>
                    </a:lnTo>
                    <a:lnTo>
                      <a:pt x="1132" y="164"/>
                    </a:lnTo>
                    <a:close/>
                    <a:moveTo>
                      <a:pt x="1156" y="387"/>
                    </a:moveTo>
                    <a:lnTo>
                      <a:pt x="1144" y="387"/>
                    </a:lnTo>
                    <a:lnTo>
                      <a:pt x="1144" y="361"/>
                    </a:lnTo>
                    <a:lnTo>
                      <a:pt x="1156" y="361"/>
                    </a:lnTo>
                    <a:lnTo>
                      <a:pt x="1156" y="387"/>
                    </a:lnTo>
                    <a:close/>
                    <a:moveTo>
                      <a:pt x="1156" y="341"/>
                    </a:moveTo>
                    <a:lnTo>
                      <a:pt x="1144" y="341"/>
                    </a:lnTo>
                    <a:lnTo>
                      <a:pt x="1144" y="317"/>
                    </a:lnTo>
                    <a:lnTo>
                      <a:pt x="1156" y="317"/>
                    </a:lnTo>
                    <a:lnTo>
                      <a:pt x="1156" y="341"/>
                    </a:lnTo>
                    <a:close/>
                    <a:moveTo>
                      <a:pt x="1156" y="297"/>
                    </a:moveTo>
                    <a:lnTo>
                      <a:pt x="1144" y="297"/>
                    </a:lnTo>
                    <a:lnTo>
                      <a:pt x="1144" y="271"/>
                    </a:lnTo>
                    <a:lnTo>
                      <a:pt x="1156" y="271"/>
                    </a:lnTo>
                    <a:lnTo>
                      <a:pt x="1156" y="297"/>
                    </a:lnTo>
                    <a:close/>
                    <a:moveTo>
                      <a:pt x="1156" y="253"/>
                    </a:moveTo>
                    <a:lnTo>
                      <a:pt x="1144" y="253"/>
                    </a:lnTo>
                    <a:lnTo>
                      <a:pt x="1144" y="228"/>
                    </a:lnTo>
                    <a:lnTo>
                      <a:pt x="1156" y="228"/>
                    </a:lnTo>
                    <a:lnTo>
                      <a:pt x="1156" y="253"/>
                    </a:lnTo>
                    <a:close/>
                    <a:moveTo>
                      <a:pt x="1156" y="208"/>
                    </a:moveTo>
                    <a:lnTo>
                      <a:pt x="1144" y="208"/>
                    </a:lnTo>
                    <a:lnTo>
                      <a:pt x="1144" y="182"/>
                    </a:lnTo>
                    <a:lnTo>
                      <a:pt x="1156" y="182"/>
                    </a:lnTo>
                    <a:lnTo>
                      <a:pt x="1156" y="208"/>
                    </a:lnTo>
                    <a:close/>
                    <a:moveTo>
                      <a:pt x="1156" y="164"/>
                    </a:moveTo>
                    <a:lnTo>
                      <a:pt x="1144" y="164"/>
                    </a:lnTo>
                    <a:lnTo>
                      <a:pt x="1144" y="138"/>
                    </a:lnTo>
                    <a:lnTo>
                      <a:pt x="1156" y="138"/>
                    </a:lnTo>
                    <a:lnTo>
                      <a:pt x="1156" y="164"/>
                    </a:lnTo>
                    <a:close/>
                    <a:moveTo>
                      <a:pt x="1178" y="387"/>
                    </a:moveTo>
                    <a:lnTo>
                      <a:pt x="1168" y="387"/>
                    </a:lnTo>
                    <a:lnTo>
                      <a:pt x="1168" y="361"/>
                    </a:lnTo>
                    <a:lnTo>
                      <a:pt x="1178" y="361"/>
                    </a:lnTo>
                    <a:lnTo>
                      <a:pt x="1178" y="387"/>
                    </a:lnTo>
                    <a:close/>
                    <a:moveTo>
                      <a:pt x="1178" y="341"/>
                    </a:moveTo>
                    <a:lnTo>
                      <a:pt x="1168" y="341"/>
                    </a:lnTo>
                    <a:lnTo>
                      <a:pt x="1168" y="317"/>
                    </a:lnTo>
                    <a:lnTo>
                      <a:pt x="1178" y="317"/>
                    </a:lnTo>
                    <a:lnTo>
                      <a:pt x="1178" y="341"/>
                    </a:lnTo>
                    <a:close/>
                    <a:moveTo>
                      <a:pt x="1178" y="297"/>
                    </a:moveTo>
                    <a:lnTo>
                      <a:pt x="1168" y="297"/>
                    </a:lnTo>
                    <a:lnTo>
                      <a:pt x="1168" y="271"/>
                    </a:lnTo>
                    <a:lnTo>
                      <a:pt x="1178" y="271"/>
                    </a:lnTo>
                    <a:lnTo>
                      <a:pt x="1178" y="297"/>
                    </a:lnTo>
                    <a:close/>
                    <a:moveTo>
                      <a:pt x="1178" y="253"/>
                    </a:moveTo>
                    <a:lnTo>
                      <a:pt x="1168" y="253"/>
                    </a:lnTo>
                    <a:lnTo>
                      <a:pt x="1168" y="228"/>
                    </a:lnTo>
                    <a:lnTo>
                      <a:pt x="1178" y="228"/>
                    </a:lnTo>
                    <a:lnTo>
                      <a:pt x="1178" y="253"/>
                    </a:lnTo>
                    <a:close/>
                    <a:moveTo>
                      <a:pt x="1178" y="208"/>
                    </a:moveTo>
                    <a:lnTo>
                      <a:pt x="1168" y="208"/>
                    </a:lnTo>
                    <a:lnTo>
                      <a:pt x="1168" y="182"/>
                    </a:lnTo>
                    <a:lnTo>
                      <a:pt x="1178" y="182"/>
                    </a:lnTo>
                    <a:lnTo>
                      <a:pt x="1178" y="208"/>
                    </a:lnTo>
                    <a:close/>
                    <a:moveTo>
                      <a:pt x="1178" y="164"/>
                    </a:moveTo>
                    <a:lnTo>
                      <a:pt x="1168" y="164"/>
                    </a:lnTo>
                    <a:lnTo>
                      <a:pt x="1168" y="138"/>
                    </a:lnTo>
                    <a:lnTo>
                      <a:pt x="1178" y="138"/>
                    </a:lnTo>
                    <a:lnTo>
                      <a:pt x="1178" y="164"/>
                    </a:lnTo>
                    <a:close/>
                    <a:moveTo>
                      <a:pt x="1202" y="387"/>
                    </a:moveTo>
                    <a:lnTo>
                      <a:pt x="1190" y="387"/>
                    </a:lnTo>
                    <a:lnTo>
                      <a:pt x="1190" y="361"/>
                    </a:lnTo>
                    <a:lnTo>
                      <a:pt x="1202" y="361"/>
                    </a:lnTo>
                    <a:lnTo>
                      <a:pt x="1202" y="387"/>
                    </a:lnTo>
                    <a:close/>
                    <a:moveTo>
                      <a:pt x="1202" y="341"/>
                    </a:moveTo>
                    <a:lnTo>
                      <a:pt x="1190" y="341"/>
                    </a:lnTo>
                    <a:lnTo>
                      <a:pt x="1190" y="317"/>
                    </a:lnTo>
                    <a:lnTo>
                      <a:pt x="1202" y="317"/>
                    </a:lnTo>
                    <a:lnTo>
                      <a:pt x="1202" y="341"/>
                    </a:lnTo>
                    <a:close/>
                    <a:moveTo>
                      <a:pt x="1202" y="297"/>
                    </a:moveTo>
                    <a:lnTo>
                      <a:pt x="1190" y="297"/>
                    </a:lnTo>
                    <a:lnTo>
                      <a:pt x="1190" y="271"/>
                    </a:lnTo>
                    <a:lnTo>
                      <a:pt x="1202" y="271"/>
                    </a:lnTo>
                    <a:lnTo>
                      <a:pt x="1202" y="297"/>
                    </a:lnTo>
                    <a:close/>
                    <a:moveTo>
                      <a:pt x="1202" y="253"/>
                    </a:moveTo>
                    <a:lnTo>
                      <a:pt x="1190" y="253"/>
                    </a:lnTo>
                    <a:lnTo>
                      <a:pt x="1190" y="228"/>
                    </a:lnTo>
                    <a:lnTo>
                      <a:pt x="1202" y="228"/>
                    </a:lnTo>
                    <a:lnTo>
                      <a:pt x="1202" y="253"/>
                    </a:lnTo>
                    <a:close/>
                    <a:moveTo>
                      <a:pt x="1202" y="208"/>
                    </a:moveTo>
                    <a:lnTo>
                      <a:pt x="1190" y="208"/>
                    </a:lnTo>
                    <a:lnTo>
                      <a:pt x="1190" y="182"/>
                    </a:lnTo>
                    <a:lnTo>
                      <a:pt x="1202" y="182"/>
                    </a:lnTo>
                    <a:lnTo>
                      <a:pt x="1202" y="208"/>
                    </a:lnTo>
                    <a:close/>
                    <a:moveTo>
                      <a:pt x="1202" y="164"/>
                    </a:moveTo>
                    <a:lnTo>
                      <a:pt x="1190" y="164"/>
                    </a:lnTo>
                    <a:lnTo>
                      <a:pt x="1190" y="138"/>
                    </a:lnTo>
                    <a:lnTo>
                      <a:pt x="1202" y="138"/>
                    </a:lnTo>
                    <a:lnTo>
                      <a:pt x="1202" y="164"/>
                    </a:lnTo>
                    <a:close/>
                    <a:moveTo>
                      <a:pt x="1226" y="387"/>
                    </a:moveTo>
                    <a:lnTo>
                      <a:pt x="1214" y="387"/>
                    </a:lnTo>
                    <a:lnTo>
                      <a:pt x="1214" y="361"/>
                    </a:lnTo>
                    <a:lnTo>
                      <a:pt x="1226" y="361"/>
                    </a:lnTo>
                    <a:lnTo>
                      <a:pt x="1226" y="387"/>
                    </a:lnTo>
                    <a:close/>
                    <a:moveTo>
                      <a:pt x="1226" y="341"/>
                    </a:moveTo>
                    <a:lnTo>
                      <a:pt x="1214" y="341"/>
                    </a:lnTo>
                    <a:lnTo>
                      <a:pt x="1214" y="317"/>
                    </a:lnTo>
                    <a:lnTo>
                      <a:pt x="1226" y="317"/>
                    </a:lnTo>
                    <a:lnTo>
                      <a:pt x="1226" y="341"/>
                    </a:lnTo>
                    <a:close/>
                    <a:moveTo>
                      <a:pt x="1226" y="297"/>
                    </a:moveTo>
                    <a:lnTo>
                      <a:pt x="1214" y="297"/>
                    </a:lnTo>
                    <a:lnTo>
                      <a:pt x="1214" y="271"/>
                    </a:lnTo>
                    <a:lnTo>
                      <a:pt x="1226" y="271"/>
                    </a:lnTo>
                    <a:lnTo>
                      <a:pt x="1226" y="297"/>
                    </a:lnTo>
                    <a:close/>
                    <a:moveTo>
                      <a:pt x="1226" y="253"/>
                    </a:moveTo>
                    <a:lnTo>
                      <a:pt x="1214" y="253"/>
                    </a:lnTo>
                    <a:lnTo>
                      <a:pt x="1214" y="228"/>
                    </a:lnTo>
                    <a:lnTo>
                      <a:pt x="1226" y="228"/>
                    </a:lnTo>
                    <a:lnTo>
                      <a:pt x="1226" y="253"/>
                    </a:lnTo>
                    <a:close/>
                    <a:moveTo>
                      <a:pt x="1226" y="208"/>
                    </a:moveTo>
                    <a:lnTo>
                      <a:pt x="1214" y="208"/>
                    </a:lnTo>
                    <a:lnTo>
                      <a:pt x="1214" y="182"/>
                    </a:lnTo>
                    <a:lnTo>
                      <a:pt x="1226" y="182"/>
                    </a:lnTo>
                    <a:lnTo>
                      <a:pt x="1226" y="208"/>
                    </a:lnTo>
                    <a:close/>
                    <a:moveTo>
                      <a:pt x="1226" y="164"/>
                    </a:moveTo>
                    <a:lnTo>
                      <a:pt x="1214" y="164"/>
                    </a:lnTo>
                    <a:lnTo>
                      <a:pt x="1214" y="138"/>
                    </a:lnTo>
                    <a:lnTo>
                      <a:pt x="1226" y="138"/>
                    </a:lnTo>
                    <a:lnTo>
                      <a:pt x="1226" y="164"/>
                    </a:lnTo>
                    <a:close/>
                    <a:moveTo>
                      <a:pt x="1248" y="387"/>
                    </a:moveTo>
                    <a:lnTo>
                      <a:pt x="1236" y="387"/>
                    </a:lnTo>
                    <a:lnTo>
                      <a:pt x="1236" y="361"/>
                    </a:lnTo>
                    <a:lnTo>
                      <a:pt x="1248" y="361"/>
                    </a:lnTo>
                    <a:lnTo>
                      <a:pt x="1248" y="387"/>
                    </a:lnTo>
                    <a:close/>
                    <a:moveTo>
                      <a:pt x="1248" y="341"/>
                    </a:moveTo>
                    <a:lnTo>
                      <a:pt x="1236" y="341"/>
                    </a:lnTo>
                    <a:lnTo>
                      <a:pt x="1236" y="317"/>
                    </a:lnTo>
                    <a:lnTo>
                      <a:pt x="1248" y="317"/>
                    </a:lnTo>
                    <a:lnTo>
                      <a:pt x="1248" y="341"/>
                    </a:lnTo>
                    <a:close/>
                    <a:moveTo>
                      <a:pt x="1248" y="297"/>
                    </a:moveTo>
                    <a:lnTo>
                      <a:pt x="1236" y="297"/>
                    </a:lnTo>
                    <a:lnTo>
                      <a:pt x="1236" y="271"/>
                    </a:lnTo>
                    <a:lnTo>
                      <a:pt x="1248" y="271"/>
                    </a:lnTo>
                    <a:lnTo>
                      <a:pt x="1248" y="297"/>
                    </a:lnTo>
                    <a:close/>
                    <a:moveTo>
                      <a:pt x="1248" y="253"/>
                    </a:moveTo>
                    <a:lnTo>
                      <a:pt x="1236" y="253"/>
                    </a:lnTo>
                    <a:lnTo>
                      <a:pt x="1236" y="228"/>
                    </a:lnTo>
                    <a:lnTo>
                      <a:pt x="1248" y="228"/>
                    </a:lnTo>
                    <a:lnTo>
                      <a:pt x="1248" y="253"/>
                    </a:lnTo>
                    <a:close/>
                    <a:moveTo>
                      <a:pt x="1248" y="208"/>
                    </a:moveTo>
                    <a:lnTo>
                      <a:pt x="1236" y="208"/>
                    </a:lnTo>
                    <a:lnTo>
                      <a:pt x="1236" y="182"/>
                    </a:lnTo>
                    <a:lnTo>
                      <a:pt x="1248" y="182"/>
                    </a:lnTo>
                    <a:lnTo>
                      <a:pt x="1248" y="208"/>
                    </a:lnTo>
                    <a:close/>
                    <a:moveTo>
                      <a:pt x="1248" y="164"/>
                    </a:moveTo>
                    <a:lnTo>
                      <a:pt x="1236" y="164"/>
                    </a:lnTo>
                    <a:lnTo>
                      <a:pt x="1236" y="138"/>
                    </a:lnTo>
                    <a:lnTo>
                      <a:pt x="1248" y="138"/>
                    </a:lnTo>
                    <a:lnTo>
                      <a:pt x="1248" y="164"/>
                    </a:lnTo>
                    <a:close/>
                    <a:moveTo>
                      <a:pt x="1270" y="387"/>
                    </a:moveTo>
                    <a:lnTo>
                      <a:pt x="1260" y="387"/>
                    </a:lnTo>
                    <a:lnTo>
                      <a:pt x="1260" y="361"/>
                    </a:lnTo>
                    <a:lnTo>
                      <a:pt x="1270" y="361"/>
                    </a:lnTo>
                    <a:lnTo>
                      <a:pt x="1270" y="387"/>
                    </a:lnTo>
                    <a:close/>
                    <a:moveTo>
                      <a:pt x="1270" y="341"/>
                    </a:moveTo>
                    <a:lnTo>
                      <a:pt x="1260" y="341"/>
                    </a:lnTo>
                    <a:lnTo>
                      <a:pt x="1260" y="317"/>
                    </a:lnTo>
                    <a:lnTo>
                      <a:pt x="1270" y="317"/>
                    </a:lnTo>
                    <a:lnTo>
                      <a:pt x="1270" y="341"/>
                    </a:lnTo>
                    <a:close/>
                    <a:moveTo>
                      <a:pt x="1270" y="297"/>
                    </a:moveTo>
                    <a:lnTo>
                      <a:pt x="1260" y="297"/>
                    </a:lnTo>
                    <a:lnTo>
                      <a:pt x="1260" y="271"/>
                    </a:lnTo>
                    <a:lnTo>
                      <a:pt x="1270" y="271"/>
                    </a:lnTo>
                    <a:lnTo>
                      <a:pt x="1270" y="297"/>
                    </a:lnTo>
                    <a:close/>
                    <a:moveTo>
                      <a:pt x="1270" y="253"/>
                    </a:moveTo>
                    <a:lnTo>
                      <a:pt x="1260" y="253"/>
                    </a:lnTo>
                    <a:lnTo>
                      <a:pt x="1260" y="228"/>
                    </a:lnTo>
                    <a:lnTo>
                      <a:pt x="1270" y="228"/>
                    </a:lnTo>
                    <a:lnTo>
                      <a:pt x="1270" y="253"/>
                    </a:lnTo>
                    <a:close/>
                    <a:moveTo>
                      <a:pt x="1270" y="208"/>
                    </a:moveTo>
                    <a:lnTo>
                      <a:pt x="1260" y="208"/>
                    </a:lnTo>
                    <a:lnTo>
                      <a:pt x="1260" y="182"/>
                    </a:lnTo>
                    <a:lnTo>
                      <a:pt x="1270" y="182"/>
                    </a:lnTo>
                    <a:lnTo>
                      <a:pt x="1270" y="208"/>
                    </a:lnTo>
                    <a:close/>
                    <a:moveTo>
                      <a:pt x="1270" y="164"/>
                    </a:moveTo>
                    <a:lnTo>
                      <a:pt x="1260" y="164"/>
                    </a:lnTo>
                    <a:lnTo>
                      <a:pt x="1260" y="138"/>
                    </a:lnTo>
                    <a:lnTo>
                      <a:pt x="1270" y="138"/>
                    </a:lnTo>
                    <a:lnTo>
                      <a:pt x="1270" y="164"/>
                    </a:lnTo>
                    <a:close/>
                    <a:moveTo>
                      <a:pt x="1369" y="301"/>
                    </a:moveTo>
                    <a:lnTo>
                      <a:pt x="1379" y="301"/>
                    </a:lnTo>
                    <a:lnTo>
                      <a:pt x="1379" y="327"/>
                    </a:lnTo>
                    <a:lnTo>
                      <a:pt x="1369" y="327"/>
                    </a:lnTo>
                    <a:lnTo>
                      <a:pt x="1369" y="301"/>
                    </a:lnTo>
                    <a:close/>
                    <a:moveTo>
                      <a:pt x="1369" y="345"/>
                    </a:moveTo>
                    <a:lnTo>
                      <a:pt x="1379" y="345"/>
                    </a:lnTo>
                    <a:lnTo>
                      <a:pt x="1379" y="371"/>
                    </a:lnTo>
                    <a:lnTo>
                      <a:pt x="1369" y="371"/>
                    </a:lnTo>
                    <a:lnTo>
                      <a:pt x="1369" y="345"/>
                    </a:lnTo>
                    <a:close/>
                    <a:moveTo>
                      <a:pt x="1369" y="389"/>
                    </a:moveTo>
                    <a:lnTo>
                      <a:pt x="1379" y="389"/>
                    </a:lnTo>
                    <a:lnTo>
                      <a:pt x="1379" y="415"/>
                    </a:lnTo>
                    <a:lnTo>
                      <a:pt x="1369" y="415"/>
                    </a:lnTo>
                    <a:lnTo>
                      <a:pt x="1369" y="389"/>
                    </a:lnTo>
                    <a:close/>
                    <a:moveTo>
                      <a:pt x="1346" y="301"/>
                    </a:moveTo>
                    <a:lnTo>
                      <a:pt x="1357" y="301"/>
                    </a:lnTo>
                    <a:lnTo>
                      <a:pt x="1357" y="327"/>
                    </a:lnTo>
                    <a:lnTo>
                      <a:pt x="1346" y="327"/>
                    </a:lnTo>
                    <a:lnTo>
                      <a:pt x="1346" y="301"/>
                    </a:lnTo>
                    <a:close/>
                    <a:moveTo>
                      <a:pt x="1346" y="345"/>
                    </a:moveTo>
                    <a:lnTo>
                      <a:pt x="1357" y="345"/>
                    </a:lnTo>
                    <a:lnTo>
                      <a:pt x="1357" y="371"/>
                    </a:lnTo>
                    <a:lnTo>
                      <a:pt x="1346" y="371"/>
                    </a:lnTo>
                    <a:lnTo>
                      <a:pt x="1346" y="345"/>
                    </a:lnTo>
                    <a:close/>
                    <a:moveTo>
                      <a:pt x="1346" y="389"/>
                    </a:moveTo>
                    <a:lnTo>
                      <a:pt x="1357" y="389"/>
                    </a:lnTo>
                    <a:lnTo>
                      <a:pt x="1357" y="415"/>
                    </a:lnTo>
                    <a:lnTo>
                      <a:pt x="1346" y="415"/>
                    </a:lnTo>
                    <a:lnTo>
                      <a:pt x="1346" y="389"/>
                    </a:lnTo>
                    <a:close/>
                    <a:moveTo>
                      <a:pt x="1312" y="551"/>
                    </a:moveTo>
                    <a:lnTo>
                      <a:pt x="1300" y="551"/>
                    </a:lnTo>
                    <a:lnTo>
                      <a:pt x="1300" y="525"/>
                    </a:lnTo>
                    <a:lnTo>
                      <a:pt x="1312" y="525"/>
                    </a:lnTo>
                    <a:lnTo>
                      <a:pt x="1312" y="551"/>
                    </a:lnTo>
                    <a:close/>
                    <a:moveTo>
                      <a:pt x="1312" y="505"/>
                    </a:moveTo>
                    <a:lnTo>
                      <a:pt x="1300" y="505"/>
                    </a:lnTo>
                    <a:lnTo>
                      <a:pt x="1300" y="479"/>
                    </a:lnTo>
                    <a:lnTo>
                      <a:pt x="1312" y="479"/>
                    </a:lnTo>
                    <a:lnTo>
                      <a:pt x="1312" y="505"/>
                    </a:lnTo>
                    <a:close/>
                    <a:moveTo>
                      <a:pt x="1312" y="461"/>
                    </a:moveTo>
                    <a:lnTo>
                      <a:pt x="1300" y="461"/>
                    </a:lnTo>
                    <a:lnTo>
                      <a:pt x="1300" y="435"/>
                    </a:lnTo>
                    <a:lnTo>
                      <a:pt x="1312" y="435"/>
                    </a:lnTo>
                    <a:lnTo>
                      <a:pt x="1312" y="461"/>
                    </a:lnTo>
                    <a:close/>
                    <a:moveTo>
                      <a:pt x="1312" y="415"/>
                    </a:moveTo>
                    <a:lnTo>
                      <a:pt x="1300" y="415"/>
                    </a:lnTo>
                    <a:lnTo>
                      <a:pt x="1300" y="389"/>
                    </a:lnTo>
                    <a:lnTo>
                      <a:pt x="1312" y="389"/>
                    </a:lnTo>
                    <a:lnTo>
                      <a:pt x="1312" y="415"/>
                    </a:lnTo>
                    <a:close/>
                    <a:moveTo>
                      <a:pt x="1312" y="371"/>
                    </a:moveTo>
                    <a:lnTo>
                      <a:pt x="1300" y="371"/>
                    </a:lnTo>
                    <a:lnTo>
                      <a:pt x="1300" y="345"/>
                    </a:lnTo>
                    <a:lnTo>
                      <a:pt x="1312" y="345"/>
                    </a:lnTo>
                    <a:lnTo>
                      <a:pt x="1312" y="371"/>
                    </a:lnTo>
                    <a:close/>
                    <a:moveTo>
                      <a:pt x="1312" y="327"/>
                    </a:moveTo>
                    <a:lnTo>
                      <a:pt x="1300" y="327"/>
                    </a:lnTo>
                    <a:lnTo>
                      <a:pt x="1300" y="301"/>
                    </a:lnTo>
                    <a:lnTo>
                      <a:pt x="1312" y="301"/>
                    </a:lnTo>
                    <a:lnTo>
                      <a:pt x="1312" y="327"/>
                    </a:lnTo>
                    <a:close/>
                    <a:moveTo>
                      <a:pt x="1334" y="551"/>
                    </a:moveTo>
                    <a:lnTo>
                      <a:pt x="1322" y="551"/>
                    </a:lnTo>
                    <a:lnTo>
                      <a:pt x="1322" y="525"/>
                    </a:lnTo>
                    <a:lnTo>
                      <a:pt x="1334" y="525"/>
                    </a:lnTo>
                    <a:lnTo>
                      <a:pt x="1334" y="551"/>
                    </a:lnTo>
                    <a:close/>
                    <a:moveTo>
                      <a:pt x="1334" y="505"/>
                    </a:moveTo>
                    <a:lnTo>
                      <a:pt x="1322" y="505"/>
                    </a:lnTo>
                    <a:lnTo>
                      <a:pt x="1322" y="479"/>
                    </a:lnTo>
                    <a:lnTo>
                      <a:pt x="1334" y="479"/>
                    </a:lnTo>
                    <a:lnTo>
                      <a:pt x="1334" y="505"/>
                    </a:lnTo>
                    <a:close/>
                    <a:moveTo>
                      <a:pt x="1334" y="461"/>
                    </a:moveTo>
                    <a:lnTo>
                      <a:pt x="1322" y="461"/>
                    </a:lnTo>
                    <a:lnTo>
                      <a:pt x="1322" y="435"/>
                    </a:lnTo>
                    <a:lnTo>
                      <a:pt x="1334" y="435"/>
                    </a:lnTo>
                    <a:lnTo>
                      <a:pt x="1334" y="461"/>
                    </a:lnTo>
                    <a:close/>
                    <a:moveTo>
                      <a:pt x="1334" y="415"/>
                    </a:moveTo>
                    <a:lnTo>
                      <a:pt x="1322" y="415"/>
                    </a:lnTo>
                    <a:lnTo>
                      <a:pt x="1322" y="389"/>
                    </a:lnTo>
                    <a:lnTo>
                      <a:pt x="1334" y="389"/>
                    </a:lnTo>
                    <a:lnTo>
                      <a:pt x="1334" y="415"/>
                    </a:lnTo>
                    <a:close/>
                    <a:moveTo>
                      <a:pt x="1334" y="371"/>
                    </a:moveTo>
                    <a:lnTo>
                      <a:pt x="1322" y="371"/>
                    </a:lnTo>
                    <a:lnTo>
                      <a:pt x="1322" y="345"/>
                    </a:lnTo>
                    <a:lnTo>
                      <a:pt x="1334" y="345"/>
                    </a:lnTo>
                    <a:lnTo>
                      <a:pt x="1334" y="371"/>
                    </a:lnTo>
                    <a:close/>
                    <a:moveTo>
                      <a:pt x="1334" y="327"/>
                    </a:moveTo>
                    <a:lnTo>
                      <a:pt x="1322" y="327"/>
                    </a:lnTo>
                    <a:lnTo>
                      <a:pt x="1322" y="301"/>
                    </a:lnTo>
                    <a:lnTo>
                      <a:pt x="1334" y="301"/>
                    </a:lnTo>
                    <a:lnTo>
                      <a:pt x="1334" y="327"/>
                    </a:lnTo>
                    <a:close/>
                    <a:moveTo>
                      <a:pt x="1357" y="551"/>
                    </a:moveTo>
                    <a:lnTo>
                      <a:pt x="1346" y="551"/>
                    </a:lnTo>
                    <a:lnTo>
                      <a:pt x="1346" y="525"/>
                    </a:lnTo>
                    <a:lnTo>
                      <a:pt x="1357" y="525"/>
                    </a:lnTo>
                    <a:lnTo>
                      <a:pt x="1357" y="551"/>
                    </a:lnTo>
                    <a:close/>
                    <a:moveTo>
                      <a:pt x="1367" y="515"/>
                    </a:moveTo>
                    <a:lnTo>
                      <a:pt x="1355" y="515"/>
                    </a:lnTo>
                    <a:lnTo>
                      <a:pt x="1355" y="505"/>
                    </a:lnTo>
                    <a:lnTo>
                      <a:pt x="1346" y="505"/>
                    </a:lnTo>
                    <a:lnTo>
                      <a:pt x="1346" y="479"/>
                    </a:lnTo>
                    <a:lnTo>
                      <a:pt x="1355" y="479"/>
                    </a:lnTo>
                    <a:lnTo>
                      <a:pt x="1355" y="461"/>
                    </a:lnTo>
                    <a:lnTo>
                      <a:pt x="1346" y="461"/>
                    </a:lnTo>
                    <a:lnTo>
                      <a:pt x="1346" y="435"/>
                    </a:lnTo>
                    <a:lnTo>
                      <a:pt x="1357" y="435"/>
                    </a:lnTo>
                    <a:lnTo>
                      <a:pt x="1357" y="461"/>
                    </a:lnTo>
                    <a:lnTo>
                      <a:pt x="1367" y="461"/>
                    </a:lnTo>
                    <a:lnTo>
                      <a:pt x="1367" y="515"/>
                    </a:lnTo>
                    <a:close/>
                    <a:moveTo>
                      <a:pt x="1379" y="551"/>
                    </a:moveTo>
                    <a:lnTo>
                      <a:pt x="1369" y="551"/>
                    </a:lnTo>
                    <a:lnTo>
                      <a:pt x="1369" y="525"/>
                    </a:lnTo>
                    <a:lnTo>
                      <a:pt x="1379" y="525"/>
                    </a:lnTo>
                    <a:lnTo>
                      <a:pt x="1379" y="551"/>
                    </a:lnTo>
                    <a:close/>
                    <a:moveTo>
                      <a:pt x="1389" y="513"/>
                    </a:moveTo>
                    <a:lnTo>
                      <a:pt x="1377" y="513"/>
                    </a:lnTo>
                    <a:lnTo>
                      <a:pt x="1377" y="505"/>
                    </a:lnTo>
                    <a:lnTo>
                      <a:pt x="1369" y="505"/>
                    </a:lnTo>
                    <a:lnTo>
                      <a:pt x="1369" y="479"/>
                    </a:lnTo>
                    <a:lnTo>
                      <a:pt x="1377" y="479"/>
                    </a:lnTo>
                    <a:lnTo>
                      <a:pt x="1377" y="461"/>
                    </a:lnTo>
                    <a:lnTo>
                      <a:pt x="1369" y="461"/>
                    </a:lnTo>
                    <a:lnTo>
                      <a:pt x="1369" y="435"/>
                    </a:lnTo>
                    <a:lnTo>
                      <a:pt x="1379" y="435"/>
                    </a:lnTo>
                    <a:lnTo>
                      <a:pt x="1379" y="459"/>
                    </a:lnTo>
                    <a:lnTo>
                      <a:pt x="1389" y="459"/>
                    </a:lnTo>
                    <a:lnTo>
                      <a:pt x="1389" y="513"/>
                    </a:lnTo>
                    <a:close/>
                    <a:moveTo>
                      <a:pt x="1401" y="551"/>
                    </a:moveTo>
                    <a:lnTo>
                      <a:pt x="1391" y="551"/>
                    </a:lnTo>
                    <a:lnTo>
                      <a:pt x="1391" y="525"/>
                    </a:lnTo>
                    <a:lnTo>
                      <a:pt x="1401" y="525"/>
                    </a:lnTo>
                    <a:lnTo>
                      <a:pt x="1401" y="551"/>
                    </a:lnTo>
                    <a:close/>
                    <a:moveTo>
                      <a:pt x="1401" y="505"/>
                    </a:moveTo>
                    <a:lnTo>
                      <a:pt x="1391" y="505"/>
                    </a:lnTo>
                    <a:lnTo>
                      <a:pt x="1391" y="479"/>
                    </a:lnTo>
                    <a:lnTo>
                      <a:pt x="1401" y="479"/>
                    </a:lnTo>
                    <a:lnTo>
                      <a:pt x="1401" y="505"/>
                    </a:lnTo>
                    <a:close/>
                    <a:moveTo>
                      <a:pt x="1401" y="461"/>
                    </a:moveTo>
                    <a:lnTo>
                      <a:pt x="1391" y="461"/>
                    </a:lnTo>
                    <a:lnTo>
                      <a:pt x="1391" y="435"/>
                    </a:lnTo>
                    <a:lnTo>
                      <a:pt x="1401" y="435"/>
                    </a:lnTo>
                    <a:lnTo>
                      <a:pt x="1401" y="461"/>
                    </a:lnTo>
                    <a:close/>
                    <a:moveTo>
                      <a:pt x="1401" y="415"/>
                    </a:moveTo>
                    <a:lnTo>
                      <a:pt x="1391" y="415"/>
                    </a:lnTo>
                    <a:lnTo>
                      <a:pt x="1391" y="389"/>
                    </a:lnTo>
                    <a:lnTo>
                      <a:pt x="1401" y="389"/>
                    </a:lnTo>
                    <a:lnTo>
                      <a:pt x="1401" y="415"/>
                    </a:lnTo>
                    <a:close/>
                    <a:moveTo>
                      <a:pt x="1401" y="371"/>
                    </a:moveTo>
                    <a:lnTo>
                      <a:pt x="1391" y="371"/>
                    </a:lnTo>
                    <a:lnTo>
                      <a:pt x="1391" y="345"/>
                    </a:lnTo>
                    <a:lnTo>
                      <a:pt x="1401" y="345"/>
                    </a:lnTo>
                    <a:lnTo>
                      <a:pt x="1401" y="371"/>
                    </a:lnTo>
                    <a:close/>
                    <a:moveTo>
                      <a:pt x="1401" y="327"/>
                    </a:moveTo>
                    <a:lnTo>
                      <a:pt x="1391" y="327"/>
                    </a:lnTo>
                    <a:lnTo>
                      <a:pt x="1391" y="301"/>
                    </a:lnTo>
                    <a:lnTo>
                      <a:pt x="1401" y="301"/>
                    </a:lnTo>
                    <a:lnTo>
                      <a:pt x="1401" y="327"/>
                    </a:lnTo>
                    <a:close/>
                    <a:moveTo>
                      <a:pt x="1425" y="551"/>
                    </a:moveTo>
                    <a:lnTo>
                      <a:pt x="1413" y="551"/>
                    </a:lnTo>
                    <a:lnTo>
                      <a:pt x="1413" y="525"/>
                    </a:lnTo>
                    <a:lnTo>
                      <a:pt x="1425" y="525"/>
                    </a:lnTo>
                    <a:lnTo>
                      <a:pt x="1425" y="551"/>
                    </a:lnTo>
                    <a:close/>
                    <a:moveTo>
                      <a:pt x="1425" y="505"/>
                    </a:moveTo>
                    <a:lnTo>
                      <a:pt x="1413" y="505"/>
                    </a:lnTo>
                    <a:lnTo>
                      <a:pt x="1413" y="479"/>
                    </a:lnTo>
                    <a:lnTo>
                      <a:pt x="1425" y="479"/>
                    </a:lnTo>
                    <a:lnTo>
                      <a:pt x="1425" y="505"/>
                    </a:lnTo>
                    <a:close/>
                    <a:moveTo>
                      <a:pt x="1425" y="461"/>
                    </a:moveTo>
                    <a:lnTo>
                      <a:pt x="1413" y="461"/>
                    </a:lnTo>
                    <a:lnTo>
                      <a:pt x="1413" y="435"/>
                    </a:lnTo>
                    <a:lnTo>
                      <a:pt x="1425" y="435"/>
                    </a:lnTo>
                    <a:lnTo>
                      <a:pt x="1425" y="461"/>
                    </a:lnTo>
                    <a:close/>
                    <a:moveTo>
                      <a:pt x="1425" y="415"/>
                    </a:moveTo>
                    <a:lnTo>
                      <a:pt x="1413" y="415"/>
                    </a:lnTo>
                    <a:lnTo>
                      <a:pt x="1413" y="389"/>
                    </a:lnTo>
                    <a:lnTo>
                      <a:pt x="1425" y="389"/>
                    </a:lnTo>
                    <a:lnTo>
                      <a:pt x="1425" y="415"/>
                    </a:lnTo>
                    <a:close/>
                    <a:moveTo>
                      <a:pt x="1425" y="371"/>
                    </a:moveTo>
                    <a:lnTo>
                      <a:pt x="1413" y="371"/>
                    </a:lnTo>
                    <a:lnTo>
                      <a:pt x="1413" y="345"/>
                    </a:lnTo>
                    <a:lnTo>
                      <a:pt x="1425" y="345"/>
                    </a:lnTo>
                    <a:lnTo>
                      <a:pt x="1425" y="371"/>
                    </a:lnTo>
                    <a:close/>
                    <a:moveTo>
                      <a:pt x="1425" y="327"/>
                    </a:moveTo>
                    <a:lnTo>
                      <a:pt x="1413" y="327"/>
                    </a:lnTo>
                    <a:lnTo>
                      <a:pt x="1413" y="301"/>
                    </a:lnTo>
                    <a:lnTo>
                      <a:pt x="1425" y="301"/>
                    </a:lnTo>
                    <a:lnTo>
                      <a:pt x="1425" y="327"/>
                    </a:lnTo>
                    <a:close/>
                    <a:moveTo>
                      <a:pt x="1449" y="551"/>
                    </a:moveTo>
                    <a:lnTo>
                      <a:pt x="1437" y="551"/>
                    </a:lnTo>
                    <a:lnTo>
                      <a:pt x="1437" y="525"/>
                    </a:lnTo>
                    <a:lnTo>
                      <a:pt x="1449" y="525"/>
                    </a:lnTo>
                    <a:lnTo>
                      <a:pt x="1449" y="551"/>
                    </a:lnTo>
                    <a:close/>
                    <a:moveTo>
                      <a:pt x="1449" y="505"/>
                    </a:moveTo>
                    <a:lnTo>
                      <a:pt x="1437" y="505"/>
                    </a:lnTo>
                    <a:lnTo>
                      <a:pt x="1437" y="479"/>
                    </a:lnTo>
                    <a:lnTo>
                      <a:pt x="1449" y="479"/>
                    </a:lnTo>
                    <a:lnTo>
                      <a:pt x="1449" y="505"/>
                    </a:lnTo>
                    <a:close/>
                    <a:moveTo>
                      <a:pt x="1449" y="461"/>
                    </a:moveTo>
                    <a:lnTo>
                      <a:pt x="1437" y="461"/>
                    </a:lnTo>
                    <a:lnTo>
                      <a:pt x="1437" y="435"/>
                    </a:lnTo>
                    <a:lnTo>
                      <a:pt x="1449" y="435"/>
                    </a:lnTo>
                    <a:lnTo>
                      <a:pt x="1449" y="461"/>
                    </a:lnTo>
                    <a:close/>
                    <a:moveTo>
                      <a:pt x="1449" y="415"/>
                    </a:moveTo>
                    <a:lnTo>
                      <a:pt x="1437" y="415"/>
                    </a:lnTo>
                    <a:lnTo>
                      <a:pt x="1437" y="389"/>
                    </a:lnTo>
                    <a:lnTo>
                      <a:pt x="1449" y="389"/>
                    </a:lnTo>
                    <a:lnTo>
                      <a:pt x="1449" y="415"/>
                    </a:lnTo>
                    <a:close/>
                    <a:moveTo>
                      <a:pt x="1449" y="371"/>
                    </a:moveTo>
                    <a:lnTo>
                      <a:pt x="1437" y="371"/>
                    </a:lnTo>
                    <a:lnTo>
                      <a:pt x="1437" y="345"/>
                    </a:lnTo>
                    <a:lnTo>
                      <a:pt x="1449" y="345"/>
                    </a:lnTo>
                    <a:lnTo>
                      <a:pt x="1449" y="371"/>
                    </a:lnTo>
                    <a:close/>
                    <a:moveTo>
                      <a:pt x="1449" y="327"/>
                    </a:moveTo>
                    <a:lnTo>
                      <a:pt x="1437" y="327"/>
                    </a:lnTo>
                    <a:lnTo>
                      <a:pt x="1437" y="301"/>
                    </a:lnTo>
                    <a:lnTo>
                      <a:pt x="1449" y="301"/>
                    </a:lnTo>
                    <a:lnTo>
                      <a:pt x="1449" y="327"/>
                    </a:lnTo>
                    <a:close/>
                    <a:moveTo>
                      <a:pt x="1615" y="527"/>
                    </a:moveTo>
                    <a:lnTo>
                      <a:pt x="1605" y="527"/>
                    </a:lnTo>
                    <a:lnTo>
                      <a:pt x="1605" y="517"/>
                    </a:lnTo>
                    <a:lnTo>
                      <a:pt x="1615" y="517"/>
                    </a:lnTo>
                    <a:lnTo>
                      <a:pt x="1615" y="527"/>
                    </a:lnTo>
                    <a:close/>
                    <a:moveTo>
                      <a:pt x="1615" y="509"/>
                    </a:moveTo>
                    <a:lnTo>
                      <a:pt x="1605" y="509"/>
                    </a:lnTo>
                    <a:lnTo>
                      <a:pt x="1605" y="501"/>
                    </a:lnTo>
                    <a:lnTo>
                      <a:pt x="1615" y="501"/>
                    </a:lnTo>
                    <a:lnTo>
                      <a:pt x="1615" y="509"/>
                    </a:lnTo>
                    <a:close/>
                    <a:moveTo>
                      <a:pt x="1615" y="495"/>
                    </a:moveTo>
                    <a:lnTo>
                      <a:pt x="1605" y="495"/>
                    </a:lnTo>
                    <a:lnTo>
                      <a:pt x="1605" y="485"/>
                    </a:lnTo>
                    <a:lnTo>
                      <a:pt x="1615" y="485"/>
                    </a:lnTo>
                    <a:lnTo>
                      <a:pt x="1615" y="495"/>
                    </a:lnTo>
                    <a:close/>
                    <a:moveTo>
                      <a:pt x="1615" y="477"/>
                    </a:moveTo>
                    <a:lnTo>
                      <a:pt x="1605" y="477"/>
                    </a:lnTo>
                    <a:lnTo>
                      <a:pt x="1605" y="469"/>
                    </a:lnTo>
                    <a:lnTo>
                      <a:pt x="1615" y="469"/>
                    </a:lnTo>
                    <a:lnTo>
                      <a:pt x="1615" y="477"/>
                    </a:lnTo>
                    <a:close/>
                    <a:moveTo>
                      <a:pt x="1615" y="461"/>
                    </a:moveTo>
                    <a:lnTo>
                      <a:pt x="1605" y="461"/>
                    </a:lnTo>
                    <a:lnTo>
                      <a:pt x="1605" y="451"/>
                    </a:lnTo>
                    <a:lnTo>
                      <a:pt x="1615" y="451"/>
                    </a:lnTo>
                    <a:lnTo>
                      <a:pt x="1615" y="461"/>
                    </a:lnTo>
                    <a:close/>
                    <a:moveTo>
                      <a:pt x="1633" y="527"/>
                    </a:moveTo>
                    <a:lnTo>
                      <a:pt x="1623" y="527"/>
                    </a:lnTo>
                    <a:lnTo>
                      <a:pt x="1623" y="517"/>
                    </a:lnTo>
                    <a:lnTo>
                      <a:pt x="1633" y="517"/>
                    </a:lnTo>
                    <a:lnTo>
                      <a:pt x="1633" y="527"/>
                    </a:lnTo>
                    <a:close/>
                    <a:moveTo>
                      <a:pt x="1633" y="509"/>
                    </a:moveTo>
                    <a:lnTo>
                      <a:pt x="1623" y="509"/>
                    </a:lnTo>
                    <a:lnTo>
                      <a:pt x="1623" y="501"/>
                    </a:lnTo>
                    <a:lnTo>
                      <a:pt x="1633" y="501"/>
                    </a:lnTo>
                    <a:lnTo>
                      <a:pt x="1633" y="509"/>
                    </a:lnTo>
                    <a:close/>
                    <a:moveTo>
                      <a:pt x="1633" y="495"/>
                    </a:moveTo>
                    <a:lnTo>
                      <a:pt x="1623" y="495"/>
                    </a:lnTo>
                    <a:lnTo>
                      <a:pt x="1623" y="485"/>
                    </a:lnTo>
                    <a:lnTo>
                      <a:pt x="1633" y="485"/>
                    </a:lnTo>
                    <a:lnTo>
                      <a:pt x="1633" y="495"/>
                    </a:lnTo>
                    <a:close/>
                    <a:moveTo>
                      <a:pt x="1633" y="477"/>
                    </a:moveTo>
                    <a:lnTo>
                      <a:pt x="1623" y="477"/>
                    </a:lnTo>
                    <a:lnTo>
                      <a:pt x="1623" y="469"/>
                    </a:lnTo>
                    <a:lnTo>
                      <a:pt x="1633" y="469"/>
                    </a:lnTo>
                    <a:lnTo>
                      <a:pt x="1633" y="477"/>
                    </a:lnTo>
                    <a:close/>
                    <a:moveTo>
                      <a:pt x="1633" y="461"/>
                    </a:moveTo>
                    <a:lnTo>
                      <a:pt x="1623" y="461"/>
                    </a:lnTo>
                    <a:lnTo>
                      <a:pt x="1623" y="451"/>
                    </a:lnTo>
                    <a:lnTo>
                      <a:pt x="1633" y="451"/>
                    </a:lnTo>
                    <a:lnTo>
                      <a:pt x="1633" y="461"/>
                    </a:lnTo>
                    <a:close/>
                    <a:moveTo>
                      <a:pt x="1649" y="527"/>
                    </a:moveTo>
                    <a:lnTo>
                      <a:pt x="1641" y="527"/>
                    </a:lnTo>
                    <a:lnTo>
                      <a:pt x="1641" y="517"/>
                    </a:lnTo>
                    <a:lnTo>
                      <a:pt x="1649" y="517"/>
                    </a:lnTo>
                    <a:lnTo>
                      <a:pt x="1649" y="527"/>
                    </a:lnTo>
                    <a:close/>
                    <a:moveTo>
                      <a:pt x="1649" y="509"/>
                    </a:moveTo>
                    <a:lnTo>
                      <a:pt x="1641" y="509"/>
                    </a:lnTo>
                    <a:lnTo>
                      <a:pt x="1641" y="501"/>
                    </a:lnTo>
                    <a:lnTo>
                      <a:pt x="1649" y="501"/>
                    </a:lnTo>
                    <a:lnTo>
                      <a:pt x="1649" y="509"/>
                    </a:lnTo>
                    <a:close/>
                    <a:moveTo>
                      <a:pt x="1649" y="495"/>
                    </a:moveTo>
                    <a:lnTo>
                      <a:pt x="1641" y="495"/>
                    </a:lnTo>
                    <a:lnTo>
                      <a:pt x="1641" y="485"/>
                    </a:lnTo>
                    <a:lnTo>
                      <a:pt x="1649" y="485"/>
                    </a:lnTo>
                    <a:lnTo>
                      <a:pt x="1649" y="495"/>
                    </a:lnTo>
                    <a:close/>
                    <a:moveTo>
                      <a:pt x="1649" y="477"/>
                    </a:moveTo>
                    <a:lnTo>
                      <a:pt x="1641" y="477"/>
                    </a:lnTo>
                    <a:lnTo>
                      <a:pt x="1641" y="469"/>
                    </a:lnTo>
                    <a:lnTo>
                      <a:pt x="1649" y="469"/>
                    </a:lnTo>
                    <a:lnTo>
                      <a:pt x="1649" y="477"/>
                    </a:lnTo>
                    <a:close/>
                    <a:moveTo>
                      <a:pt x="1649" y="461"/>
                    </a:moveTo>
                    <a:lnTo>
                      <a:pt x="1641" y="461"/>
                    </a:lnTo>
                    <a:lnTo>
                      <a:pt x="1641" y="451"/>
                    </a:lnTo>
                    <a:lnTo>
                      <a:pt x="1649" y="451"/>
                    </a:lnTo>
                    <a:lnTo>
                      <a:pt x="1649" y="461"/>
                    </a:lnTo>
                    <a:close/>
                    <a:moveTo>
                      <a:pt x="1835" y="78"/>
                    </a:moveTo>
                    <a:lnTo>
                      <a:pt x="1847" y="78"/>
                    </a:lnTo>
                    <a:lnTo>
                      <a:pt x="1847" y="92"/>
                    </a:lnTo>
                    <a:lnTo>
                      <a:pt x="1835" y="92"/>
                    </a:lnTo>
                    <a:lnTo>
                      <a:pt x="1835" y="78"/>
                    </a:lnTo>
                    <a:close/>
                    <a:moveTo>
                      <a:pt x="1835" y="100"/>
                    </a:moveTo>
                    <a:lnTo>
                      <a:pt x="1847" y="100"/>
                    </a:lnTo>
                    <a:lnTo>
                      <a:pt x="1847" y="114"/>
                    </a:lnTo>
                    <a:lnTo>
                      <a:pt x="1835" y="114"/>
                    </a:lnTo>
                    <a:lnTo>
                      <a:pt x="1835" y="100"/>
                    </a:lnTo>
                    <a:close/>
                    <a:moveTo>
                      <a:pt x="1835" y="124"/>
                    </a:moveTo>
                    <a:lnTo>
                      <a:pt x="1847" y="124"/>
                    </a:lnTo>
                    <a:lnTo>
                      <a:pt x="1847" y="136"/>
                    </a:lnTo>
                    <a:lnTo>
                      <a:pt x="1835" y="136"/>
                    </a:lnTo>
                    <a:lnTo>
                      <a:pt x="1835" y="124"/>
                    </a:lnTo>
                    <a:close/>
                    <a:moveTo>
                      <a:pt x="1835" y="146"/>
                    </a:moveTo>
                    <a:lnTo>
                      <a:pt x="1847" y="146"/>
                    </a:lnTo>
                    <a:lnTo>
                      <a:pt x="1847" y="160"/>
                    </a:lnTo>
                    <a:lnTo>
                      <a:pt x="1835" y="160"/>
                    </a:lnTo>
                    <a:lnTo>
                      <a:pt x="1835" y="146"/>
                    </a:lnTo>
                    <a:close/>
                    <a:moveTo>
                      <a:pt x="1819" y="78"/>
                    </a:moveTo>
                    <a:lnTo>
                      <a:pt x="1829" y="78"/>
                    </a:lnTo>
                    <a:lnTo>
                      <a:pt x="1829" y="92"/>
                    </a:lnTo>
                    <a:lnTo>
                      <a:pt x="1819" y="92"/>
                    </a:lnTo>
                    <a:lnTo>
                      <a:pt x="1819" y="78"/>
                    </a:lnTo>
                    <a:close/>
                    <a:moveTo>
                      <a:pt x="1819" y="100"/>
                    </a:moveTo>
                    <a:lnTo>
                      <a:pt x="1829" y="100"/>
                    </a:lnTo>
                    <a:lnTo>
                      <a:pt x="1829" y="114"/>
                    </a:lnTo>
                    <a:lnTo>
                      <a:pt x="1819" y="114"/>
                    </a:lnTo>
                    <a:lnTo>
                      <a:pt x="1819" y="100"/>
                    </a:lnTo>
                    <a:close/>
                    <a:moveTo>
                      <a:pt x="1819" y="124"/>
                    </a:moveTo>
                    <a:lnTo>
                      <a:pt x="1829" y="124"/>
                    </a:lnTo>
                    <a:lnTo>
                      <a:pt x="1829" y="136"/>
                    </a:lnTo>
                    <a:lnTo>
                      <a:pt x="1819" y="136"/>
                    </a:lnTo>
                    <a:lnTo>
                      <a:pt x="1819" y="124"/>
                    </a:lnTo>
                    <a:close/>
                    <a:moveTo>
                      <a:pt x="1819" y="146"/>
                    </a:moveTo>
                    <a:lnTo>
                      <a:pt x="1829" y="146"/>
                    </a:lnTo>
                    <a:lnTo>
                      <a:pt x="1829" y="160"/>
                    </a:lnTo>
                    <a:lnTo>
                      <a:pt x="1819" y="160"/>
                    </a:lnTo>
                    <a:lnTo>
                      <a:pt x="1819" y="146"/>
                    </a:lnTo>
                    <a:close/>
                    <a:moveTo>
                      <a:pt x="1803" y="78"/>
                    </a:moveTo>
                    <a:lnTo>
                      <a:pt x="1813" y="78"/>
                    </a:lnTo>
                    <a:lnTo>
                      <a:pt x="1813" y="92"/>
                    </a:lnTo>
                    <a:lnTo>
                      <a:pt x="1803" y="92"/>
                    </a:lnTo>
                    <a:lnTo>
                      <a:pt x="1803" y="78"/>
                    </a:lnTo>
                    <a:close/>
                    <a:moveTo>
                      <a:pt x="1803" y="100"/>
                    </a:moveTo>
                    <a:lnTo>
                      <a:pt x="1813" y="100"/>
                    </a:lnTo>
                    <a:lnTo>
                      <a:pt x="1813" y="114"/>
                    </a:lnTo>
                    <a:lnTo>
                      <a:pt x="1803" y="114"/>
                    </a:lnTo>
                    <a:lnTo>
                      <a:pt x="1803" y="100"/>
                    </a:lnTo>
                    <a:close/>
                    <a:moveTo>
                      <a:pt x="1803" y="124"/>
                    </a:moveTo>
                    <a:lnTo>
                      <a:pt x="1813" y="124"/>
                    </a:lnTo>
                    <a:lnTo>
                      <a:pt x="1813" y="136"/>
                    </a:lnTo>
                    <a:lnTo>
                      <a:pt x="1803" y="136"/>
                    </a:lnTo>
                    <a:lnTo>
                      <a:pt x="1803" y="124"/>
                    </a:lnTo>
                    <a:close/>
                    <a:moveTo>
                      <a:pt x="1803" y="146"/>
                    </a:moveTo>
                    <a:lnTo>
                      <a:pt x="1813" y="146"/>
                    </a:lnTo>
                    <a:lnTo>
                      <a:pt x="1813" y="160"/>
                    </a:lnTo>
                    <a:lnTo>
                      <a:pt x="1803" y="160"/>
                    </a:lnTo>
                    <a:lnTo>
                      <a:pt x="1803" y="146"/>
                    </a:lnTo>
                    <a:close/>
                    <a:moveTo>
                      <a:pt x="1803" y="170"/>
                    </a:moveTo>
                    <a:lnTo>
                      <a:pt x="1813" y="170"/>
                    </a:lnTo>
                    <a:lnTo>
                      <a:pt x="1813" y="182"/>
                    </a:lnTo>
                    <a:lnTo>
                      <a:pt x="1803" y="182"/>
                    </a:lnTo>
                    <a:lnTo>
                      <a:pt x="1803" y="170"/>
                    </a:lnTo>
                    <a:close/>
                    <a:moveTo>
                      <a:pt x="1813" y="317"/>
                    </a:moveTo>
                    <a:lnTo>
                      <a:pt x="1803" y="317"/>
                    </a:lnTo>
                    <a:lnTo>
                      <a:pt x="1803" y="305"/>
                    </a:lnTo>
                    <a:lnTo>
                      <a:pt x="1813" y="305"/>
                    </a:lnTo>
                    <a:lnTo>
                      <a:pt x="1813" y="317"/>
                    </a:lnTo>
                    <a:close/>
                    <a:moveTo>
                      <a:pt x="1813" y="295"/>
                    </a:moveTo>
                    <a:lnTo>
                      <a:pt x="1803" y="295"/>
                    </a:lnTo>
                    <a:lnTo>
                      <a:pt x="1803" y="281"/>
                    </a:lnTo>
                    <a:lnTo>
                      <a:pt x="1813" y="281"/>
                    </a:lnTo>
                    <a:lnTo>
                      <a:pt x="1813" y="295"/>
                    </a:lnTo>
                    <a:close/>
                    <a:moveTo>
                      <a:pt x="1813" y="271"/>
                    </a:moveTo>
                    <a:lnTo>
                      <a:pt x="1803" y="271"/>
                    </a:lnTo>
                    <a:lnTo>
                      <a:pt x="1803" y="259"/>
                    </a:lnTo>
                    <a:lnTo>
                      <a:pt x="1813" y="259"/>
                    </a:lnTo>
                    <a:lnTo>
                      <a:pt x="1813" y="271"/>
                    </a:lnTo>
                    <a:close/>
                    <a:moveTo>
                      <a:pt x="1813" y="251"/>
                    </a:moveTo>
                    <a:lnTo>
                      <a:pt x="1803" y="251"/>
                    </a:lnTo>
                    <a:lnTo>
                      <a:pt x="1803" y="235"/>
                    </a:lnTo>
                    <a:lnTo>
                      <a:pt x="1813" y="235"/>
                    </a:lnTo>
                    <a:lnTo>
                      <a:pt x="1813" y="251"/>
                    </a:lnTo>
                    <a:close/>
                    <a:moveTo>
                      <a:pt x="1813" y="228"/>
                    </a:moveTo>
                    <a:lnTo>
                      <a:pt x="1803" y="228"/>
                    </a:lnTo>
                    <a:lnTo>
                      <a:pt x="1803" y="214"/>
                    </a:lnTo>
                    <a:lnTo>
                      <a:pt x="1813" y="214"/>
                    </a:lnTo>
                    <a:lnTo>
                      <a:pt x="1813" y="228"/>
                    </a:lnTo>
                    <a:close/>
                    <a:moveTo>
                      <a:pt x="1819" y="170"/>
                    </a:moveTo>
                    <a:lnTo>
                      <a:pt x="1829" y="170"/>
                    </a:lnTo>
                    <a:lnTo>
                      <a:pt x="1829" y="182"/>
                    </a:lnTo>
                    <a:lnTo>
                      <a:pt x="1819" y="182"/>
                    </a:lnTo>
                    <a:lnTo>
                      <a:pt x="1819" y="170"/>
                    </a:lnTo>
                    <a:close/>
                    <a:moveTo>
                      <a:pt x="1831" y="317"/>
                    </a:moveTo>
                    <a:lnTo>
                      <a:pt x="1821" y="317"/>
                    </a:lnTo>
                    <a:lnTo>
                      <a:pt x="1821" y="305"/>
                    </a:lnTo>
                    <a:lnTo>
                      <a:pt x="1831" y="305"/>
                    </a:lnTo>
                    <a:lnTo>
                      <a:pt x="1831" y="317"/>
                    </a:lnTo>
                    <a:close/>
                    <a:moveTo>
                      <a:pt x="1831" y="295"/>
                    </a:moveTo>
                    <a:lnTo>
                      <a:pt x="1821" y="295"/>
                    </a:lnTo>
                    <a:lnTo>
                      <a:pt x="1821" y="281"/>
                    </a:lnTo>
                    <a:lnTo>
                      <a:pt x="1831" y="281"/>
                    </a:lnTo>
                    <a:lnTo>
                      <a:pt x="1831" y="295"/>
                    </a:lnTo>
                    <a:close/>
                    <a:moveTo>
                      <a:pt x="1831" y="271"/>
                    </a:moveTo>
                    <a:lnTo>
                      <a:pt x="1821" y="271"/>
                    </a:lnTo>
                    <a:lnTo>
                      <a:pt x="1821" y="259"/>
                    </a:lnTo>
                    <a:lnTo>
                      <a:pt x="1831" y="259"/>
                    </a:lnTo>
                    <a:lnTo>
                      <a:pt x="1831" y="271"/>
                    </a:lnTo>
                    <a:close/>
                    <a:moveTo>
                      <a:pt x="1831" y="251"/>
                    </a:moveTo>
                    <a:lnTo>
                      <a:pt x="1821" y="251"/>
                    </a:lnTo>
                    <a:lnTo>
                      <a:pt x="1821" y="235"/>
                    </a:lnTo>
                    <a:lnTo>
                      <a:pt x="1831" y="235"/>
                    </a:lnTo>
                    <a:lnTo>
                      <a:pt x="1831" y="251"/>
                    </a:lnTo>
                    <a:close/>
                    <a:moveTo>
                      <a:pt x="1831" y="228"/>
                    </a:moveTo>
                    <a:lnTo>
                      <a:pt x="1821" y="228"/>
                    </a:lnTo>
                    <a:lnTo>
                      <a:pt x="1821" y="214"/>
                    </a:lnTo>
                    <a:lnTo>
                      <a:pt x="1831" y="214"/>
                    </a:lnTo>
                    <a:lnTo>
                      <a:pt x="1831" y="228"/>
                    </a:lnTo>
                    <a:close/>
                    <a:moveTo>
                      <a:pt x="1835" y="170"/>
                    </a:moveTo>
                    <a:lnTo>
                      <a:pt x="1847" y="170"/>
                    </a:lnTo>
                    <a:lnTo>
                      <a:pt x="1847" y="182"/>
                    </a:lnTo>
                    <a:lnTo>
                      <a:pt x="1835" y="182"/>
                    </a:lnTo>
                    <a:lnTo>
                      <a:pt x="1835" y="170"/>
                    </a:lnTo>
                    <a:close/>
                    <a:moveTo>
                      <a:pt x="1847" y="317"/>
                    </a:moveTo>
                    <a:lnTo>
                      <a:pt x="1837" y="317"/>
                    </a:lnTo>
                    <a:lnTo>
                      <a:pt x="1837" y="305"/>
                    </a:lnTo>
                    <a:lnTo>
                      <a:pt x="1847" y="305"/>
                    </a:lnTo>
                    <a:lnTo>
                      <a:pt x="1847" y="317"/>
                    </a:lnTo>
                    <a:close/>
                    <a:moveTo>
                      <a:pt x="1847" y="295"/>
                    </a:moveTo>
                    <a:lnTo>
                      <a:pt x="1837" y="295"/>
                    </a:lnTo>
                    <a:lnTo>
                      <a:pt x="1837" y="281"/>
                    </a:lnTo>
                    <a:lnTo>
                      <a:pt x="1847" y="281"/>
                    </a:lnTo>
                    <a:lnTo>
                      <a:pt x="1847" y="295"/>
                    </a:lnTo>
                    <a:close/>
                    <a:moveTo>
                      <a:pt x="1847" y="271"/>
                    </a:moveTo>
                    <a:lnTo>
                      <a:pt x="1837" y="271"/>
                    </a:lnTo>
                    <a:lnTo>
                      <a:pt x="1837" y="259"/>
                    </a:lnTo>
                    <a:lnTo>
                      <a:pt x="1847" y="259"/>
                    </a:lnTo>
                    <a:lnTo>
                      <a:pt x="1847" y="271"/>
                    </a:lnTo>
                    <a:close/>
                    <a:moveTo>
                      <a:pt x="1847" y="251"/>
                    </a:moveTo>
                    <a:lnTo>
                      <a:pt x="1837" y="251"/>
                    </a:lnTo>
                    <a:lnTo>
                      <a:pt x="1837" y="235"/>
                    </a:lnTo>
                    <a:lnTo>
                      <a:pt x="1847" y="235"/>
                    </a:lnTo>
                    <a:lnTo>
                      <a:pt x="1847" y="251"/>
                    </a:lnTo>
                    <a:close/>
                    <a:moveTo>
                      <a:pt x="1847" y="228"/>
                    </a:moveTo>
                    <a:lnTo>
                      <a:pt x="1837" y="228"/>
                    </a:lnTo>
                    <a:lnTo>
                      <a:pt x="1837" y="214"/>
                    </a:lnTo>
                    <a:lnTo>
                      <a:pt x="1847" y="214"/>
                    </a:lnTo>
                    <a:lnTo>
                      <a:pt x="1847" y="228"/>
                    </a:lnTo>
                    <a:close/>
                    <a:moveTo>
                      <a:pt x="2019" y="613"/>
                    </a:moveTo>
                    <a:lnTo>
                      <a:pt x="1989" y="613"/>
                    </a:lnTo>
                    <a:lnTo>
                      <a:pt x="1989" y="595"/>
                    </a:lnTo>
                    <a:lnTo>
                      <a:pt x="2019" y="595"/>
                    </a:lnTo>
                    <a:lnTo>
                      <a:pt x="2019" y="613"/>
                    </a:lnTo>
                    <a:close/>
                    <a:moveTo>
                      <a:pt x="2019" y="579"/>
                    </a:moveTo>
                    <a:lnTo>
                      <a:pt x="1989" y="579"/>
                    </a:lnTo>
                    <a:lnTo>
                      <a:pt x="1989" y="561"/>
                    </a:lnTo>
                    <a:lnTo>
                      <a:pt x="2019" y="561"/>
                    </a:lnTo>
                    <a:lnTo>
                      <a:pt x="2019" y="579"/>
                    </a:lnTo>
                    <a:close/>
                    <a:moveTo>
                      <a:pt x="2019" y="543"/>
                    </a:moveTo>
                    <a:lnTo>
                      <a:pt x="1989" y="543"/>
                    </a:lnTo>
                    <a:lnTo>
                      <a:pt x="1989" y="525"/>
                    </a:lnTo>
                    <a:lnTo>
                      <a:pt x="2019" y="525"/>
                    </a:lnTo>
                    <a:lnTo>
                      <a:pt x="2019" y="543"/>
                    </a:lnTo>
                    <a:close/>
                    <a:moveTo>
                      <a:pt x="2019" y="509"/>
                    </a:moveTo>
                    <a:lnTo>
                      <a:pt x="1989" y="509"/>
                    </a:lnTo>
                    <a:lnTo>
                      <a:pt x="1989" y="491"/>
                    </a:lnTo>
                    <a:lnTo>
                      <a:pt x="2019" y="491"/>
                    </a:lnTo>
                    <a:lnTo>
                      <a:pt x="2019" y="509"/>
                    </a:lnTo>
                    <a:close/>
                    <a:moveTo>
                      <a:pt x="2019" y="475"/>
                    </a:moveTo>
                    <a:lnTo>
                      <a:pt x="1989" y="475"/>
                    </a:lnTo>
                    <a:lnTo>
                      <a:pt x="1989" y="455"/>
                    </a:lnTo>
                    <a:lnTo>
                      <a:pt x="2019" y="455"/>
                    </a:lnTo>
                    <a:lnTo>
                      <a:pt x="2019" y="475"/>
                    </a:lnTo>
                    <a:close/>
                    <a:moveTo>
                      <a:pt x="2019" y="441"/>
                    </a:moveTo>
                    <a:lnTo>
                      <a:pt x="1989" y="441"/>
                    </a:lnTo>
                    <a:lnTo>
                      <a:pt x="1989" y="421"/>
                    </a:lnTo>
                    <a:lnTo>
                      <a:pt x="2019" y="421"/>
                    </a:lnTo>
                    <a:lnTo>
                      <a:pt x="2019" y="441"/>
                    </a:lnTo>
                    <a:close/>
                    <a:moveTo>
                      <a:pt x="2019" y="407"/>
                    </a:moveTo>
                    <a:lnTo>
                      <a:pt x="1989" y="407"/>
                    </a:lnTo>
                    <a:lnTo>
                      <a:pt x="1989" y="387"/>
                    </a:lnTo>
                    <a:lnTo>
                      <a:pt x="2019" y="387"/>
                    </a:lnTo>
                    <a:lnTo>
                      <a:pt x="2019" y="407"/>
                    </a:lnTo>
                    <a:close/>
                    <a:moveTo>
                      <a:pt x="2019" y="371"/>
                    </a:moveTo>
                    <a:lnTo>
                      <a:pt x="1989" y="371"/>
                    </a:lnTo>
                    <a:lnTo>
                      <a:pt x="1989" y="353"/>
                    </a:lnTo>
                    <a:lnTo>
                      <a:pt x="2019" y="353"/>
                    </a:lnTo>
                    <a:lnTo>
                      <a:pt x="2019" y="371"/>
                    </a:lnTo>
                    <a:close/>
                    <a:moveTo>
                      <a:pt x="2019" y="335"/>
                    </a:moveTo>
                    <a:lnTo>
                      <a:pt x="1989" y="335"/>
                    </a:lnTo>
                    <a:lnTo>
                      <a:pt x="1989" y="317"/>
                    </a:lnTo>
                    <a:lnTo>
                      <a:pt x="2019" y="317"/>
                    </a:lnTo>
                    <a:lnTo>
                      <a:pt x="2019" y="335"/>
                    </a:lnTo>
                    <a:close/>
                    <a:moveTo>
                      <a:pt x="2019" y="301"/>
                    </a:moveTo>
                    <a:lnTo>
                      <a:pt x="1989" y="301"/>
                    </a:lnTo>
                    <a:lnTo>
                      <a:pt x="1989" y="283"/>
                    </a:lnTo>
                    <a:lnTo>
                      <a:pt x="2019" y="283"/>
                    </a:lnTo>
                    <a:lnTo>
                      <a:pt x="2019" y="301"/>
                    </a:lnTo>
                    <a:close/>
                    <a:moveTo>
                      <a:pt x="2019" y="267"/>
                    </a:moveTo>
                    <a:lnTo>
                      <a:pt x="1989" y="267"/>
                    </a:lnTo>
                    <a:lnTo>
                      <a:pt x="1989" y="249"/>
                    </a:lnTo>
                    <a:lnTo>
                      <a:pt x="2019" y="249"/>
                    </a:lnTo>
                    <a:lnTo>
                      <a:pt x="2019" y="267"/>
                    </a:lnTo>
                    <a:close/>
                    <a:moveTo>
                      <a:pt x="2019" y="234"/>
                    </a:moveTo>
                    <a:lnTo>
                      <a:pt x="1989" y="234"/>
                    </a:lnTo>
                    <a:lnTo>
                      <a:pt x="1989" y="214"/>
                    </a:lnTo>
                    <a:lnTo>
                      <a:pt x="2019" y="214"/>
                    </a:lnTo>
                    <a:lnTo>
                      <a:pt x="2019" y="234"/>
                    </a:lnTo>
                    <a:close/>
                    <a:moveTo>
                      <a:pt x="2019" y="198"/>
                    </a:moveTo>
                    <a:lnTo>
                      <a:pt x="1989" y="198"/>
                    </a:lnTo>
                    <a:lnTo>
                      <a:pt x="1989" y="180"/>
                    </a:lnTo>
                    <a:lnTo>
                      <a:pt x="2019" y="180"/>
                    </a:lnTo>
                    <a:lnTo>
                      <a:pt x="2019" y="198"/>
                    </a:lnTo>
                    <a:close/>
                    <a:moveTo>
                      <a:pt x="2019" y="164"/>
                    </a:moveTo>
                    <a:lnTo>
                      <a:pt x="1989" y="164"/>
                    </a:lnTo>
                    <a:lnTo>
                      <a:pt x="1989" y="146"/>
                    </a:lnTo>
                    <a:lnTo>
                      <a:pt x="2019" y="146"/>
                    </a:lnTo>
                    <a:lnTo>
                      <a:pt x="2019" y="164"/>
                    </a:lnTo>
                    <a:close/>
                    <a:moveTo>
                      <a:pt x="2065" y="613"/>
                    </a:moveTo>
                    <a:lnTo>
                      <a:pt x="2035" y="613"/>
                    </a:lnTo>
                    <a:lnTo>
                      <a:pt x="2035" y="595"/>
                    </a:lnTo>
                    <a:lnTo>
                      <a:pt x="2065" y="595"/>
                    </a:lnTo>
                    <a:lnTo>
                      <a:pt x="2065" y="613"/>
                    </a:lnTo>
                    <a:close/>
                    <a:moveTo>
                      <a:pt x="2065" y="579"/>
                    </a:moveTo>
                    <a:lnTo>
                      <a:pt x="2035" y="579"/>
                    </a:lnTo>
                    <a:lnTo>
                      <a:pt x="2035" y="561"/>
                    </a:lnTo>
                    <a:lnTo>
                      <a:pt x="2065" y="561"/>
                    </a:lnTo>
                    <a:lnTo>
                      <a:pt x="2065" y="579"/>
                    </a:lnTo>
                    <a:close/>
                    <a:moveTo>
                      <a:pt x="2065" y="543"/>
                    </a:moveTo>
                    <a:lnTo>
                      <a:pt x="2035" y="543"/>
                    </a:lnTo>
                    <a:lnTo>
                      <a:pt x="2035" y="525"/>
                    </a:lnTo>
                    <a:lnTo>
                      <a:pt x="2065" y="525"/>
                    </a:lnTo>
                    <a:lnTo>
                      <a:pt x="2065" y="543"/>
                    </a:lnTo>
                    <a:close/>
                    <a:moveTo>
                      <a:pt x="2065" y="509"/>
                    </a:moveTo>
                    <a:lnTo>
                      <a:pt x="2035" y="509"/>
                    </a:lnTo>
                    <a:lnTo>
                      <a:pt x="2035" y="491"/>
                    </a:lnTo>
                    <a:lnTo>
                      <a:pt x="2065" y="491"/>
                    </a:lnTo>
                    <a:lnTo>
                      <a:pt x="2065" y="509"/>
                    </a:lnTo>
                    <a:close/>
                    <a:moveTo>
                      <a:pt x="2065" y="475"/>
                    </a:moveTo>
                    <a:lnTo>
                      <a:pt x="2035" y="475"/>
                    </a:lnTo>
                    <a:lnTo>
                      <a:pt x="2035" y="455"/>
                    </a:lnTo>
                    <a:lnTo>
                      <a:pt x="2065" y="455"/>
                    </a:lnTo>
                    <a:lnTo>
                      <a:pt x="2065" y="475"/>
                    </a:lnTo>
                    <a:close/>
                    <a:moveTo>
                      <a:pt x="2065" y="441"/>
                    </a:moveTo>
                    <a:lnTo>
                      <a:pt x="2035" y="441"/>
                    </a:lnTo>
                    <a:lnTo>
                      <a:pt x="2035" y="421"/>
                    </a:lnTo>
                    <a:lnTo>
                      <a:pt x="2065" y="421"/>
                    </a:lnTo>
                    <a:lnTo>
                      <a:pt x="2065" y="441"/>
                    </a:lnTo>
                    <a:close/>
                    <a:moveTo>
                      <a:pt x="2065" y="407"/>
                    </a:moveTo>
                    <a:lnTo>
                      <a:pt x="2035" y="407"/>
                    </a:lnTo>
                    <a:lnTo>
                      <a:pt x="2035" y="387"/>
                    </a:lnTo>
                    <a:lnTo>
                      <a:pt x="2065" y="387"/>
                    </a:lnTo>
                    <a:lnTo>
                      <a:pt x="2065" y="407"/>
                    </a:lnTo>
                    <a:close/>
                    <a:moveTo>
                      <a:pt x="2065" y="371"/>
                    </a:moveTo>
                    <a:lnTo>
                      <a:pt x="2035" y="371"/>
                    </a:lnTo>
                    <a:lnTo>
                      <a:pt x="2035" y="353"/>
                    </a:lnTo>
                    <a:lnTo>
                      <a:pt x="2065" y="353"/>
                    </a:lnTo>
                    <a:lnTo>
                      <a:pt x="2065" y="371"/>
                    </a:lnTo>
                    <a:close/>
                    <a:moveTo>
                      <a:pt x="2065" y="335"/>
                    </a:moveTo>
                    <a:lnTo>
                      <a:pt x="2035" y="335"/>
                    </a:lnTo>
                    <a:lnTo>
                      <a:pt x="2035" y="317"/>
                    </a:lnTo>
                    <a:lnTo>
                      <a:pt x="2065" y="317"/>
                    </a:lnTo>
                    <a:lnTo>
                      <a:pt x="2065" y="335"/>
                    </a:lnTo>
                    <a:close/>
                    <a:moveTo>
                      <a:pt x="2065" y="301"/>
                    </a:moveTo>
                    <a:lnTo>
                      <a:pt x="2035" y="301"/>
                    </a:lnTo>
                    <a:lnTo>
                      <a:pt x="2035" y="283"/>
                    </a:lnTo>
                    <a:lnTo>
                      <a:pt x="2065" y="283"/>
                    </a:lnTo>
                    <a:lnTo>
                      <a:pt x="2065" y="301"/>
                    </a:lnTo>
                    <a:close/>
                    <a:moveTo>
                      <a:pt x="2065" y="267"/>
                    </a:moveTo>
                    <a:lnTo>
                      <a:pt x="2035" y="267"/>
                    </a:lnTo>
                    <a:lnTo>
                      <a:pt x="2035" y="249"/>
                    </a:lnTo>
                    <a:lnTo>
                      <a:pt x="2065" y="249"/>
                    </a:lnTo>
                    <a:lnTo>
                      <a:pt x="2065" y="267"/>
                    </a:lnTo>
                    <a:close/>
                    <a:moveTo>
                      <a:pt x="2065" y="234"/>
                    </a:moveTo>
                    <a:lnTo>
                      <a:pt x="2035" y="234"/>
                    </a:lnTo>
                    <a:lnTo>
                      <a:pt x="2035" y="214"/>
                    </a:lnTo>
                    <a:lnTo>
                      <a:pt x="2065" y="214"/>
                    </a:lnTo>
                    <a:lnTo>
                      <a:pt x="2065" y="234"/>
                    </a:lnTo>
                    <a:close/>
                    <a:moveTo>
                      <a:pt x="2065" y="198"/>
                    </a:moveTo>
                    <a:lnTo>
                      <a:pt x="2035" y="198"/>
                    </a:lnTo>
                    <a:lnTo>
                      <a:pt x="2035" y="180"/>
                    </a:lnTo>
                    <a:lnTo>
                      <a:pt x="2065" y="180"/>
                    </a:lnTo>
                    <a:lnTo>
                      <a:pt x="2065" y="198"/>
                    </a:lnTo>
                    <a:close/>
                    <a:moveTo>
                      <a:pt x="2065" y="164"/>
                    </a:moveTo>
                    <a:lnTo>
                      <a:pt x="2035" y="164"/>
                    </a:lnTo>
                    <a:lnTo>
                      <a:pt x="2035" y="146"/>
                    </a:lnTo>
                    <a:lnTo>
                      <a:pt x="2065" y="146"/>
                    </a:lnTo>
                    <a:lnTo>
                      <a:pt x="2065" y="164"/>
                    </a:lnTo>
                    <a:close/>
                    <a:moveTo>
                      <a:pt x="2113" y="613"/>
                    </a:moveTo>
                    <a:lnTo>
                      <a:pt x="2083" y="613"/>
                    </a:lnTo>
                    <a:lnTo>
                      <a:pt x="2083" y="595"/>
                    </a:lnTo>
                    <a:lnTo>
                      <a:pt x="2113" y="595"/>
                    </a:lnTo>
                    <a:lnTo>
                      <a:pt x="2113" y="613"/>
                    </a:lnTo>
                    <a:close/>
                    <a:moveTo>
                      <a:pt x="2113" y="579"/>
                    </a:moveTo>
                    <a:lnTo>
                      <a:pt x="2083" y="579"/>
                    </a:lnTo>
                    <a:lnTo>
                      <a:pt x="2083" y="561"/>
                    </a:lnTo>
                    <a:lnTo>
                      <a:pt x="2113" y="561"/>
                    </a:lnTo>
                    <a:lnTo>
                      <a:pt x="2113" y="579"/>
                    </a:lnTo>
                    <a:close/>
                    <a:moveTo>
                      <a:pt x="2113" y="543"/>
                    </a:moveTo>
                    <a:lnTo>
                      <a:pt x="2083" y="543"/>
                    </a:lnTo>
                    <a:lnTo>
                      <a:pt x="2083" y="525"/>
                    </a:lnTo>
                    <a:lnTo>
                      <a:pt x="2113" y="525"/>
                    </a:lnTo>
                    <a:lnTo>
                      <a:pt x="2113" y="543"/>
                    </a:lnTo>
                    <a:close/>
                    <a:moveTo>
                      <a:pt x="2113" y="509"/>
                    </a:moveTo>
                    <a:lnTo>
                      <a:pt x="2083" y="509"/>
                    </a:lnTo>
                    <a:lnTo>
                      <a:pt x="2083" y="491"/>
                    </a:lnTo>
                    <a:lnTo>
                      <a:pt x="2113" y="491"/>
                    </a:lnTo>
                    <a:lnTo>
                      <a:pt x="2113" y="509"/>
                    </a:lnTo>
                    <a:close/>
                    <a:moveTo>
                      <a:pt x="2113" y="475"/>
                    </a:moveTo>
                    <a:lnTo>
                      <a:pt x="2083" y="475"/>
                    </a:lnTo>
                    <a:lnTo>
                      <a:pt x="2083" y="455"/>
                    </a:lnTo>
                    <a:lnTo>
                      <a:pt x="2113" y="455"/>
                    </a:lnTo>
                    <a:lnTo>
                      <a:pt x="2113" y="475"/>
                    </a:lnTo>
                    <a:close/>
                    <a:moveTo>
                      <a:pt x="2113" y="441"/>
                    </a:moveTo>
                    <a:lnTo>
                      <a:pt x="2083" y="441"/>
                    </a:lnTo>
                    <a:lnTo>
                      <a:pt x="2083" y="421"/>
                    </a:lnTo>
                    <a:lnTo>
                      <a:pt x="2113" y="421"/>
                    </a:lnTo>
                    <a:lnTo>
                      <a:pt x="2113" y="441"/>
                    </a:lnTo>
                    <a:close/>
                    <a:moveTo>
                      <a:pt x="2113" y="407"/>
                    </a:moveTo>
                    <a:lnTo>
                      <a:pt x="2083" y="407"/>
                    </a:lnTo>
                    <a:lnTo>
                      <a:pt x="2083" y="387"/>
                    </a:lnTo>
                    <a:lnTo>
                      <a:pt x="2113" y="387"/>
                    </a:lnTo>
                    <a:lnTo>
                      <a:pt x="2113" y="407"/>
                    </a:lnTo>
                    <a:close/>
                    <a:moveTo>
                      <a:pt x="2113" y="371"/>
                    </a:moveTo>
                    <a:lnTo>
                      <a:pt x="2083" y="371"/>
                    </a:lnTo>
                    <a:lnTo>
                      <a:pt x="2083" y="353"/>
                    </a:lnTo>
                    <a:lnTo>
                      <a:pt x="2113" y="353"/>
                    </a:lnTo>
                    <a:lnTo>
                      <a:pt x="2113" y="371"/>
                    </a:lnTo>
                    <a:close/>
                    <a:moveTo>
                      <a:pt x="2113" y="335"/>
                    </a:moveTo>
                    <a:lnTo>
                      <a:pt x="2083" y="335"/>
                    </a:lnTo>
                    <a:lnTo>
                      <a:pt x="2083" y="317"/>
                    </a:lnTo>
                    <a:lnTo>
                      <a:pt x="2113" y="317"/>
                    </a:lnTo>
                    <a:lnTo>
                      <a:pt x="2113" y="335"/>
                    </a:lnTo>
                    <a:close/>
                    <a:moveTo>
                      <a:pt x="2113" y="301"/>
                    </a:moveTo>
                    <a:lnTo>
                      <a:pt x="2083" y="301"/>
                    </a:lnTo>
                    <a:lnTo>
                      <a:pt x="2083" y="283"/>
                    </a:lnTo>
                    <a:lnTo>
                      <a:pt x="2113" y="283"/>
                    </a:lnTo>
                    <a:lnTo>
                      <a:pt x="2113" y="301"/>
                    </a:lnTo>
                    <a:close/>
                    <a:moveTo>
                      <a:pt x="2113" y="267"/>
                    </a:moveTo>
                    <a:lnTo>
                      <a:pt x="2083" y="267"/>
                    </a:lnTo>
                    <a:lnTo>
                      <a:pt x="2083" y="249"/>
                    </a:lnTo>
                    <a:lnTo>
                      <a:pt x="2113" y="249"/>
                    </a:lnTo>
                    <a:lnTo>
                      <a:pt x="2113" y="267"/>
                    </a:lnTo>
                    <a:close/>
                    <a:moveTo>
                      <a:pt x="2113" y="234"/>
                    </a:moveTo>
                    <a:lnTo>
                      <a:pt x="2083" y="234"/>
                    </a:lnTo>
                    <a:lnTo>
                      <a:pt x="2083" y="214"/>
                    </a:lnTo>
                    <a:lnTo>
                      <a:pt x="2113" y="214"/>
                    </a:lnTo>
                    <a:lnTo>
                      <a:pt x="2113" y="234"/>
                    </a:lnTo>
                    <a:close/>
                    <a:moveTo>
                      <a:pt x="2113" y="198"/>
                    </a:moveTo>
                    <a:lnTo>
                      <a:pt x="2083" y="198"/>
                    </a:lnTo>
                    <a:lnTo>
                      <a:pt x="2083" y="180"/>
                    </a:lnTo>
                    <a:lnTo>
                      <a:pt x="2113" y="180"/>
                    </a:lnTo>
                    <a:lnTo>
                      <a:pt x="2113" y="198"/>
                    </a:lnTo>
                    <a:close/>
                    <a:moveTo>
                      <a:pt x="2113" y="164"/>
                    </a:moveTo>
                    <a:lnTo>
                      <a:pt x="2083" y="164"/>
                    </a:lnTo>
                    <a:lnTo>
                      <a:pt x="2083" y="146"/>
                    </a:lnTo>
                    <a:lnTo>
                      <a:pt x="2113" y="146"/>
                    </a:lnTo>
                    <a:lnTo>
                      <a:pt x="2113" y="164"/>
                    </a:lnTo>
                    <a:close/>
                    <a:moveTo>
                      <a:pt x="2319" y="419"/>
                    </a:moveTo>
                    <a:lnTo>
                      <a:pt x="2305" y="419"/>
                    </a:lnTo>
                    <a:lnTo>
                      <a:pt x="2305" y="389"/>
                    </a:lnTo>
                    <a:lnTo>
                      <a:pt x="2319" y="389"/>
                    </a:lnTo>
                    <a:lnTo>
                      <a:pt x="2319" y="419"/>
                    </a:lnTo>
                    <a:close/>
                    <a:moveTo>
                      <a:pt x="2319" y="365"/>
                    </a:moveTo>
                    <a:lnTo>
                      <a:pt x="2305" y="365"/>
                    </a:lnTo>
                    <a:lnTo>
                      <a:pt x="2305" y="333"/>
                    </a:lnTo>
                    <a:lnTo>
                      <a:pt x="2319" y="333"/>
                    </a:lnTo>
                    <a:lnTo>
                      <a:pt x="2319" y="365"/>
                    </a:lnTo>
                    <a:close/>
                    <a:moveTo>
                      <a:pt x="2319" y="311"/>
                    </a:moveTo>
                    <a:lnTo>
                      <a:pt x="2305" y="311"/>
                    </a:lnTo>
                    <a:lnTo>
                      <a:pt x="2305" y="279"/>
                    </a:lnTo>
                    <a:lnTo>
                      <a:pt x="2319" y="279"/>
                    </a:lnTo>
                    <a:lnTo>
                      <a:pt x="2319" y="311"/>
                    </a:lnTo>
                    <a:close/>
                    <a:moveTo>
                      <a:pt x="2319" y="255"/>
                    </a:moveTo>
                    <a:lnTo>
                      <a:pt x="2305" y="255"/>
                    </a:lnTo>
                    <a:lnTo>
                      <a:pt x="2305" y="226"/>
                    </a:lnTo>
                    <a:lnTo>
                      <a:pt x="2319" y="226"/>
                    </a:lnTo>
                    <a:lnTo>
                      <a:pt x="2319" y="255"/>
                    </a:lnTo>
                    <a:close/>
                    <a:moveTo>
                      <a:pt x="2319" y="202"/>
                    </a:moveTo>
                    <a:lnTo>
                      <a:pt x="2305" y="202"/>
                    </a:lnTo>
                    <a:lnTo>
                      <a:pt x="2305" y="170"/>
                    </a:lnTo>
                    <a:lnTo>
                      <a:pt x="2319" y="170"/>
                    </a:lnTo>
                    <a:lnTo>
                      <a:pt x="2319" y="202"/>
                    </a:lnTo>
                    <a:close/>
                    <a:moveTo>
                      <a:pt x="2319" y="148"/>
                    </a:moveTo>
                    <a:lnTo>
                      <a:pt x="2305" y="148"/>
                    </a:lnTo>
                    <a:lnTo>
                      <a:pt x="2305" y="116"/>
                    </a:lnTo>
                    <a:lnTo>
                      <a:pt x="2319" y="116"/>
                    </a:lnTo>
                    <a:lnTo>
                      <a:pt x="2319" y="148"/>
                    </a:lnTo>
                    <a:close/>
                    <a:moveTo>
                      <a:pt x="2345" y="419"/>
                    </a:moveTo>
                    <a:lnTo>
                      <a:pt x="2333" y="419"/>
                    </a:lnTo>
                    <a:lnTo>
                      <a:pt x="2333" y="389"/>
                    </a:lnTo>
                    <a:lnTo>
                      <a:pt x="2345" y="389"/>
                    </a:lnTo>
                    <a:lnTo>
                      <a:pt x="2345" y="419"/>
                    </a:lnTo>
                    <a:close/>
                    <a:moveTo>
                      <a:pt x="2345" y="365"/>
                    </a:moveTo>
                    <a:lnTo>
                      <a:pt x="2333" y="365"/>
                    </a:lnTo>
                    <a:lnTo>
                      <a:pt x="2333" y="333"/>
                    </a:lnTo>
                    <a:lnTo>
                      <a:pt x="2345" y="333"/>
                    </a:lnTo>
                    <a:lnTo>
                      <a:pt x="2345" y="365"/>
                    </a:lnTo>
                    <a:close/>
                    <a:moveTo>
                      <a:pt x="2345" y="311"/>
                    </a:moveTo>
                    <a:lnTo>
                      <a:pt x="2333" y="311"/>
                    </a:lnTo>
                    <a:lnTo>
                      <a:pt x="2333" y="279"/>
                    </a:lnTo>
                    <a:lnTo>
                      <a:pt x="2345" y="279"/>
                    </a:lnTo>
                    <a:lnTo>
                      <a:pt x="2345" y="311"/>
                    </a:lnTo>
                    <a:close/>
                    <a:moveTo>
                      <a:pt x="2345" y="255"/>
                    </a:moveTo>
                    <a:lnTo>
                      <a:pt x="2333" y="255"/>
                    </a:lnTo>
                    <a:lnTo>
                      <a:pt x="2333" y="226"/>
                    </a:lnTo>
                    <a:lnTo>
                      <a:pt x="2345" y="226"/>
                    </a:lnTo>
                    <a:lnTo>
                      <a:pt x="2345" y="255"/>
                    </a:lnTo>
                    <a:close/>
                    <a:moveTo>
                      <a:pt x="2345" y="202"/>
                    </a:moveTo>
                    <a:lnTo>
                      <a:pt x="2333" y="202"/>
                    </a:lnTo>
                    <a:lnTo>
                      <a:pt x="2333" y="170"/>
                    </a:lnTo>
                    <a:lnTo>
                      <a:pt x="2345" y="170"/>
                    </a:lnTo>
                    <a:lnTo>
                      <a:pt x="2345" y="202"/>
                    </a:lnTo>
                    <a:close/>
                    <a:moveTo>
                      <a:pt x="2345" y="148"/>
                    </a:moveTo>
                    <a:lnTo>
                      <a:pt x="2333" y="148"/>
                    </a:lnTo>
                    <a:lnTo>
                      <a:pt x="2333" y="116"/>
                    </a:lnTo>
                    <a:lnTo>
                      <a:pt x="2345" y="116"/>
                    </a:lnTo>
                    <a:lnTo>
                      <a:pt x="2345" y="148"/>
                    </a:lnTo>
                    <a:close/>
                    <a:moveTo>
                      <a:pt x="2375" y="419"/>
                    </a:moveTo>
                    <a:lnTo>
                      <a:pt x="2361" y="419"/>
                    </a:lnTo>
                    <a:lnTo>
                      <a:pt x="2361" y="389"/>
                    </a:lnTo>
                    <a:lnTo>
                      <a:pt x="2375" y="389"/>
                    </a:lnTo>
                    <a:lnTo>
                      <a:pt x="2375" y="419"/>
                    </a:lnTo>
                    <a:close/>
                    <a:moveTo>
                      <a:pt x="2375" y="365"/>
                    </a:moveTo>
                    <a:lnTo>
                      <a:pt x="2361" y="365"/>
                    </a:lnTo>
                    <a:lnTo>
                      <a:pt x="2361" y="333"/>
                    </a:lnTo>
                    <a:lnTo>
                      <a:pt x="2375" y="333"/>
                    </a:lnTo>
                    <a:lnTo>
                      <a:pt x="2375" y="365"/>
                    </a:lnTo>
                    <a:close/>
                    <a:moveTo>
                      <a:pt x="2375" y="311"/>
                    </a:moveTo>
                    <a:lnTo>
                      <a:pt x="2361" y="311"/>
                    </a:lnTo>
                    <a:lnTo>
                      <a:pt x="2361" y="279"/>
                    </a:lnTo>
                    <a:lnTo>
                      <a:pt x="2375" y="279"/>
                    </a:lnTo>
                    <a:lnTo>
                      <a:pt x="2375" y="311"/>
                    </a:lnTo>
                    <a:close/>
                    <a:moveTo>
                      <a:pt x="2375" y="255"/>
                    </a:moveTo>
                    <a:lnTo>
                      <a:pt x="2361" y="255"/>
                    </a:lnTo>
                    <a:lnTo>
                      <a:pt x="2361" y="226"/>
                    </a:lnTo>
                    <a:lnTo>
                      <a:pt x="2375" y="226"/>
                    </a:lnTo>
                    <a:lnTo>
                      <a:pt x="2375" y="255"/>
                    </a:lnTo>
                    <a:close/>
                    <a:moveTo>
                      <a:pt x="2375" y="202"/>
                    </a:moveTo>
                    <a:lnTo>
                      <a:pt x="2361" y="202"/>
                    </a:lnTo>
                    <a:lnTo>
                      <a:pt x="2361" y="170"/>
                    </a:lnTo>
                    <a:lnTo>
                      <a:pt x="2375" y="170"/>
                    </a:lnTo>
                    <a:lnTo>
                      <a:pt x="2375" y="202"/>
                    </a:lnTo>
                    <a:close/>
                    <a:moveTo>
                      <a:pt x="2375" y="148"/>
                    </a:moveTo>
                    <a:lnTo>
                      <a:pt x="2361" y="148"/>
                    </a:lnTo>
                    <a:lnTo>
                      <a:pt x="2361" y="116"/>
                    </a:lnTo>
                    <a:lnTo>
                      <a:pt x="2375" y="116"/>
                    </a:lnTo>
                    <a:lnTo>
                      <a:pt x="2375" y="148"/>
                    </a:lnTo>
                    <a:close/>
                    <a:moveTo>
                      <a:pt x="2401" y="419"/>
                    </a:moveTo>
                    <a:lnTo>
                      <a:pt x="2389" y="419"/>
                    </a:lnTo>
                    <a:lnTo>
                      <a:pt x="2389" y="389"/>
                    </a:lnTo>
                    <a:lnTo>
                      <a:pt x="2401" y="389"/>
                    </a:lnTo>
                    <a:lnTo>
                      <a:pt x="2401" y="419"/>
                    </a:lnTo>
                    <a:close/>
                    <a:moveTo>
                      <a:pt x="2401" y="365"/>
                    </a:moveTo>
                    <a:lnTo>
                      <a:pt x="2389" y="365"/>
                    </a:lnTo>
                    <a:lnTo>
                      <a:pt x="2389" y="333"/>
                    </a:lnTo>
                    <a:lnTo>
                      <a:pt x="2401" y="333"/>
                    </a:lnTo>
                    <a:lnTo>
                      <a:pt x="2401" y="365"/>
                    </a:lnTo>
                    <a:close/>
                    <a:moveTo>
                      <a:pt x="2401" y="311"/>
                    </a:moveTo>
                    <a:lnTo>
                      <a:pt x="2389" y="311"/>
                    </a:lnTo>
                    <a:lnTo>
                      <a:pt x="2389" y="279"/>
                    </a:lnTo>
                    <a:lnTo>
                      <a:pt x="2401" y="279"/>
                    </a:lnTo>
                    <a:lnTo>
                      <a:pt x="2401" y="311"/>
                    </a:lnTo>
                    <a:close/>
                    <a:moveTo>
                      <a:pt x="2401" y="255"/>
                    </a:moveTo>
                    <a:lnTo>
                      <a:pt x="2389" y="255"/>
                    </a:lnTo>
                    <a:lnTo>
                      <a:pt x="2389" y="226"/>
                    </a:lnTo>
                    <a:lnTo>
                      <a:pt x="2401" y="226"/>
                    </a:lnTo>
                    <a:lnTo>
                      <a:pt x="2401" y="255"/>
                    </a:lnTo>
                    <a:close/>
                    <a:moveTo>
                      <a:pt x="2401" y="202"/>
                    </a:moveTo>
                    <a:lnTo>
                      <a:pt x="2389" y="202"/>
                    </a:lnTo>
                    <a:lnTo>
                      <a:pt x="2389" y="170"/>
                    </a:lnTo>
                    <a:lnTo>
                      <a:pt x="2401" y="170"/>
                    </a:lnTo>
                    <a:lnTo>
                      <a:pt x="2401" y="202"/>
                    </a:lnTo>
                    <a:close/>
                    <a:moveTo>
                      <a:pt x="2401" y="148"/>
                    </a:moveTo>
                    <a:lnTo>
                      <a:pt x="2389" y="148"/>
                    </a:lnTo>
                    <a:lnTo>
                      <a:pt x="2389" y="116"/>
                    </a:lnTo>
                    <a:lnTo>
                      <a:pt x="2401" y="116"/>
                    </a:lnTo>
                    <a:lnTo>
                      <a:pt x="2401" y="148"/>
                    </a:lnTo>
                    <a:close/>
                    <a:moveTo>
                      <a:pt x="2429" y="419"/>
                    </a:moveTo>
                    <a:lnTo>
                      <a:pt x="2415" y="419"/>
                    </a:lnTo>
                    <a:lnTo>
                      <a:pt x="2415" y="389"/>
                    </a:lnTo>
                    <a:lnTo>
                      <a:pt x="2429" y="389"/>
                    </a:lnTo>
                    <a:lnTo>
                      <a:pt x="2429" y="419"/>
                    </a:lnTo>
                    <a:close/>
                    <a:moveTo>
                      <a:pt x="2429" y="365"/>
                    </a:moveTo>
                    <a:lnTo>
                      <a:pt x="2415" y="365"/>
                    </a:lnTo>
                    <a:lnTo>
                      <a:pt x="2415" y="333"/>
                    </a:lnTo>
                    <a:lnTo>
                      <a:pt x="2429" y="333"/>
                    </a:lnTo>
                    <a:lnTo>
                      <a:pt x="2429" y="365"/>
                    </a:lnTo>
                    <a:close/>
                    <a:moveTo>
                      <a:pt x="2429" y="311"/>
                    </a:moveTo>
                    <a:lnTo>
                      <a:pt x="2415" y="311"/>
                    </a:lnTo>
                    <a:lnTo>
                      <a:pt x="2415" y="279"/>
                    </a:lnTo>
                    <a:lnTo>
                      <a:pt x="2429" y="279"/>
                    </a:lnTo>
                    <a:lnTo>
                      <a:pt x="2429" y="311"/>
                    </a:lnTo>
                    <a:close/>
                    <a:moveTo>
                      <a:pt x="2429" y="255"/>
                    </a:moveTo>
                    <a:lnTo>
                      <a:pt x="2415" y="255"/>
                    </a:lnTo>
                    <a:lnTo>
                      <a:pt x="2415" y="226"/>
                    </a:lnTo>
                    <a:lnTo>
                      <a:pt x="2429" y="226"/>
                    </a:lnTo>
                    <a:lnTo>
                      <a:pt x="2429" y="255"/>
                    </a:lnTo>
                    <a:close/>
                    <a:moveTo>
                      <a:pt x="2429" y="202"/>
                    </a:moveTo>
                    <a:lnTo>
                      <a:pt x="2415" y="202"/>
                    </a:lnTo>
                    <a:lnTo>
                      <a:pt x="2415" y="170"/>
                    </a:lnTo>
                    <a:lnTo>
                      <a:pt x="2429" y="170"/>
                    </a:lnTo>
                    <a:lnTo>
                      <a:pt x="2429" y="202"/>
                    </a:lnTo>
                    <a:close/>
                    <a:moveTo>
                      <a:pt x="2429" y="148"/>
                    </a:moveTo>
                    <a:lnTo>
                      <a:pt x="2415" y="148"/>
                    </a:lnTo>
                    <a:lnTo>
                      <a:pt x="2415" y="116"/>
                    </a:lnTo>
                    <a:lnTo>
                      <a:pt x="2429" y="116"/>
                    </a:lnTo>
                    <a:lnTo>
                      <a:pt x="2429" y="148"/>
                    </a:lnTo>
                    <a:close/>
                    <a:moveTo>
                      <a:pt x="2459" y="419"/>
                    </a:moveTo>
                    <a:lnTo>
                      <a:pt x="2443" y="419"/>
                    </a:lnTo>
                    <a:lnTo>
                      <a:pt x="2443" y="389"/>
                    </a:lnTo>
                    <a:lnTo>
                      <a:pt x="2459" y="389"/>
                    </a:lnTo>
                    <a:lnTo>
                      <a:pt x="2459" y="419"/>
                    </a:lnTo>
                    <a:close/>
                    <a:moveTo>
                      <a:pt x="2459" y="365"/>
                    </a:moveTo>
                    <a:lnTo>
                      <a:pt x="2443" y="365"/>
                    </a:lnTo>
                    <a:lnTo>
                      <a:pt x="2443" y="333"/>
                    </a:lnTo>
                    <a:lnTo>
                      <a:pt x="2459" y="333"/>
                    </a:lnTo>
                    <a:lnTo>
                      <a:pt x="2459" y="365"/>
                    </a:lnTo>
                    <a:close/>
                    <a:moveTo>
                      <a:pt x="2459" y="311"/>
                    </a:moveTo>
                    <a:lnTo>
                      <a:pt x="2443" y="311"/>
                    </a:lnTo>
                    <a:lnTo>
                      <a:pt x="2443" y="279"/>
                    </a:lnTo>
                    <a:lnTo>
                      <a:pt x="2459" y="279"/>
                    </a:lnTo>
                    <a:lnTo>
                      <a:pt x="2459" y="311"/>
                    </a:lnTo>
                    <a:close/>
                    <a:moveTo>
                      <a:pt x="2459" y="255"/>
                    </a:moveTo>
                    <a:lnTo>
                      <a:pt x="2443" y="255"/>
                    </a:lnTo>
                    <a:lnTo>
                      <a:pt x="2443" y="226"/>
                    </a:lnTo>
                    <a:lnTo>
                      <a:pt x="2459" y="226"/>
                    </a:lnTo>
                    <a:lnTo>
                      <a:pt x="2459" y="255"/>
                    </a:lnTo>
                    <a:close/>
                    <a:moveTo>
                      <a:pt x="2459" y="202"/>
                    </a:moveTo>
                    <a:lnTo>
                      <a:pt x="2443" y="202"/>
                    </a:lnTo>
                    <a:lnTo>
                      <a:pt x="2443" y="170"/>
                    </a:lnTo>
                    <a:lnTo>
                      <a:pt x="2459" y="170"/>
                    </a:lnTo>
                    <a:lnTo>
                      <a:pt x="2459" y="202"/>
                    </a:lnTo>
                    <a:close/>
                    <a:moveTo>
                      <a:pt x="2459" y="148"/>
                    </a:moveTo>
                    <a:lnTo>
                      <a:pt x="2443" y="148"/>
                    </a:lnTo>
                    <a:lnTo>
                      <a:pt x="2443" y="116"/>
                    </a:lnTo>
                    <a:lnTo>
                      <a:pt x="2459" y="116"/>
                    </a:lnTo>
                    <a:lnTo>
                      <a:pt x="2459" y="148"/>
                    </a:lnTo>
                    <a:close/>
                    <a:moveTo>
                      <a:pt x="2485" y="419"/>
                    </a:moveTo>
                    <a:lnTo>
                      <a:pt x="2471" y="419"/>
                    </a:lnTo>
                    <a:lnTo>
                      <a:pt x="2471" y="389"/>
                    </a:lnTo>
                    <a:lnTo>
                      <a:pt x="2485" y="389"/>
                    </a:lnTo>
                    <a:lnTo>
                      <a:pt x="2485" y="419"/>
                    </a:lnTo>
                    <a:close/>
                    <a:moveTo>
                      <a:pt x="2485" y="365"/>
                    </a:moveTo>
                    <a:lnTo>
                      <a:pt x="2471" y="365"/>
                    </a:lnTo>
                    <a:lnTo>
                      <a:pt x="2471" y="333"/>
                    </a:lnTo>
                    <a:lnTo>
                      <a:pt x="2485" y="333"/>
                    </a:lnTo>
                    <a:lnTo>
                      <a:pt x="2485" y="365"/>
                    </a:lnTo>
                    <a:close/>
                    <a:moveTo>
                      <a:pt x="2485" y="311"/>
                    </a:moveTo>
                    <a:lnTo>
                      <a:pt x="2471" y="311"/>
                    </a:lnTo>
                    <a:lnTo>
                      <a:pt x="2471" y="279"/>
                    </a:lnTo>
                    <a:lnTo>
                      <a:pt x="2485" y="279"/>
                    </a:lnTo>
                    <a:lnTo>
                      <a:pt x="2485" y="311"/>
                    </a:lnTo>
                    <a:close/>
                    <a:moveTo>
                      <a:pt x="2485" y="255"/>
                    </a:moveTo>
                    <a:lnTo>
                      <a:pt x="2471" y="255"/>
                    </a:lnTo>
                    <a:lnTo>
                      <a:pt x="2471" y="226"/>
                    </a:lnTo>
                    <a:lnTo>
                      <a:pt x="2485" y="226"/>
                    </a:lnTo>
                    <a:lnTo>
                      <a:pt x="2485" y="255"/>
                    </a:lnTo>
                    <a:close/>
                    <a:moveTo>
                      <a:pt x="2485" y="202"/>
                    </a:moveTo>
                    <a:lnTo>
                      <a:pt x="2471" y="202"/>
                    </a:lnTo>
                    <a:lnTo>
                      <a:pt x="2471" y="170"/>
                    </a:lnTo>
                    <a:lnTo>
                      <a:pt x="2485" y="170"/>
                    </a:lnTo>
                    <a:lnTo>
                      <a:pt x="2485" y="202"/>
                    </a:lnTo>
                    <a:close/>
                    <a:moveTo>
                      <a:pt x="2485" y="148"/>
                    </a:moveTo>
                    <a:lnTo>
                      <a:pt x="2471" y="148"/>
                    </a:lnTo>
                    <a:lnTo>
                      <a:pt x="2471" y="116"/>
                    </a:lnTo>
                    <a:lnTo>
                      <a:pt x="2485" y="116"/>
                    </a:lnTo>
                    <a:lnTo>
                      <a:pt x="2485" y="148"/>
                    </a:lnTo>
                    <a:close/>
                    <a:moveTo>
                      <a:pt x="2591" y="507"/>
                    </a:moveTo>
                    <a:lnTo>
                      <a:pt x="2569" y="507"/>
                    </a:lnTo>
                    <a:lnTo>
                      <a:pt x="2569" y="477"/>
                    </a:lnTo>
                    <a:lnTo>
                      <a:pt x="2591" y="477"/>
                    </a:lnTo>
                    <a:lnTo>
                      <a:pt x="2591" y="507"/>
                    </a:lnTo>
                    <a:close/>
                    <a:moveTo>
                      <a:pt x="2591" y="459"/>
                    </a:moveTo>
                    <a:lnTo>
                      <a:pt x="2569" y="459"/>
                    </a:lnTo>
                    <a:lnTo>
                      <a:pt x="2569" y="427"/>
                    </a:lnTo>
                    <a:lnTo>
                      <a:pt x="2591" y="427"/>
                    </a:lnTo>
                    <a:lnTo>
                      <a:pt x="2591" y="459"/>
                    </a:lnTo>
                    <a:close/>
                    <a:moveTo>
                      <a:pt x="2591" y="409"/>
                    </a:moveTo>
                    <a:lnTo>
                      <a:pt x="2569" y="409"/>
                    </a:lnTo>
                    <a:lnTo>
                      <a:pt x="2569" y="379"/>
                    </a:lnTo>
                    <a:lnTo>
                      <a:pt x="2591" y="379"/>
                    </a:lnTo>
                    <a:lnTo>
                      <a:pt x="2591" y="409"/>
                    </a:lnTo>
                    <a:close/>
                    <a:moveTo>
                      <a:pt x="2591" y="361"/>
                    </a:moveTo>
                    <a:lnTo>
                      <a:pt x="2569" y="361"/>
                    </a:lnTo>
                    <a:lnTo>
                      <a:pt x="2569" y="331"/>
                    </a:lnTo>
                    <a:lnTo>
                      <a:pt x="2591" y="331"/>
                    </a:lnTo>
                    <a:lnTo>
                      <a:pt x="2591" y="361"/>
                    </a:lnTo>
                    <a:close/>
                    <a:moveTo>
                      <a:pt x="2591" y="311"/>
                    </a:moveTo>
                    <a:lnTo>
                      <a:pt x="2569" y="311"/>
                    </a:lnTo>
                    <a:lnTo>
                      <a:pt x="2569" y="281"/>
                    </a:lnTo>
                    <a:lnTo>
                      <a:pt x="2591" y="281"/>
                    </a:lnTo>
                    <a:lnTo>
                      <a:pt x="2591" y="311"/>
                    </a:lnTo>
                    <a:close/>
                    <a:moveTo>
                      <a:pt x="2627" y="507"/>
                    </a:moveTo>
                    <a:lnTo>
                      <a:pt x="2605" y="507"/>
                    </a:lnTo>
                    <a:lnTo>
                      <a:pt x="2605" y="477"/>
                    </a:lnTo>
                    <a:lnTo>
                      <a:pt x="2627" y="477"/>
                    </a:lnTo>
                    <a:lnTo>
                      <a:pt x="2627" y="507"/>
                    </a:lnTo>
                    <a:close/>
                    <a:moveTo>
                      <a:pt x="2627" y="459"/>
                    </a:moveTo>
                    <a:lnTo>
                      <a:pt x="2605" y="459"/>
                    </a:lnTo>
                    <a:lnTo>
                      <a:pt x="2605" y="427"/>
                    </a:lnTo>
                    <a:lnTo>
                      <a:pt x="2627" y="427"/>
                    </a:lnTo>
                    <a:lnTo>
                      <a:pt x="2627" y="459"/>
                    </a:lnTo>
                    <a:close/>
                    <a:moveTo>
                      <a:pt x="2627" y="409"/>
                    </a:moveTo>
                    <a:lnTo>
                      <a:pt x="2605" y="409"/>
                    </a:lnTo>
                    <a:lnTo>
                      <a:pt x="2605" y="379"/>
                    </a:lnTo>
                    <a:lnTo>
                      <a:pt x="2627" y="379"/>
                    </a:lnTo>
                    <a:lnTo>
                      <a:pt x="2627" y="409"/>
                    </a:lnTo>
                    <a:close/>
                    <a:moveTo>
                      <a:pt x="2627" y="361"/>
                    </a:moveTo>
                    <a:lnTo>
                      <a:pt x="2605" y="361"/>
                    </a:lnTo>
                    <a:lnTo>
                      <a:pt x="2605" y="331"/>
                    </a:lnTo>
                    <a:lnTo>
                      <a:pt x="2627" y="331"/>
                    </a:lnTo>
                    <a:lnTo>
                      <a:pt x="2627" y="361"/>
                    </a:lnTo>
                    <a:close/>
                    <a:moveTo>
                      <a:pt x="2627" y="311"/>
                    </a:moveTo>
                    <a:lnTo>
                      <a:pt x="2605" y="311"/>
                    </a:lnTo>
                    <a:lnTo>
                      <a:pt x="2605" y="281"/>
                    </a:lnTo>
                    <a:lnTo>
                      <a:pt x="2627" y="281"/>
                    </a:lnTo>
                    <a:lnTo>
                      <a:pt x="2627" y="311"/>
                    </a:lnTo>
                    <a:close/>
                    <a:moveTo>
                      <a:pt x="2663" y="507"/>
                    </a:moveTo>
                    <a:lnTo>
                      <a:pt x="2639" y="507"/>
                    </a:lnTo>
                    <a:lnTo>
                      <a:pt x="2639" y="477"/>
                    </a:lnTo>
                    <a:lnTo>
                      <a:pt x="2663" y="477"/>
                    </a:lnTo>
                    <a:lnTo>
                      <a:pt x="2663" y="507"/>
                    </a:lnTo>
                    <a:close/>
                    <a:moveTo>
                      <a:pt x="2663" y="459"/>
                    </a:moveTo>
                    <a:lnTo>
                      <a:pt x="2639" y="459"/>
                    </a:lnTo>
                    <a:lnTo>
                      <a:pt x="2639" y="427"/>
                    </a:lnTo>
                    <a:lnTo>
                      <a:pt x="2663" y="427"/>
                    </a:lnTo>
                    <a:lnTo>
                      <a:pt x="2663" y="459"/>
                    </a:lnTo>
                    <a:close/>
                    <a:moveTo>
                      <a:pt x="2663" y="409"/>
                    </a:moveTo>
                    <a:lnTo>
                      <a:pt x="2639" y="409"/>
                    </a:lnTo>
                    <a:lnTo>
                      <a:pt x="2639" y="379"/>
                    </a:lnTo>
                    <a:lnTo>
                      <a:pt x="2663" y="379"/>
                    </a:lnTo>
                    <a:lnTo>
                      <a:pt x="2663" y="409"/>
                    </a:lnTo>
                    <a:close/>
                    <a:moveTo>
                      <a:pt x="2663" y="361"/>
                    </a:moveTo>
                    <a:lnTo>
                      <a:pt x="2639" y="361"/>
                    </a:lnTo>
                    <a:lnTo>
                      <a:pt x="2639" y="331"/>
                    </a:lnTo>
                    <a:lnTo>
                      <a:pt x="2663" y="331"/>
                    </a:lnTo>
                    <a:lnTo>
                      <a:pt x="2663" y="361"/>
                    </a:lnTo>
                    <a:close/>
                    <a:moveTo>
                      <a:pt x="2663" y="311"/>
                    </a:moveTo>
                    <a:lnTo>
                      <a:pt x="2639" y="311"/>
                    </a:lnTo>
                    <a:lnTo>
                      <a:pt x="2639" y="281"/>
                    </a:lnTo>
                    <a:lnTo>
                      <a:pt x="2663" y="281"/>
                    </a:lnTo>
                    <a:lnTo>
                      <a:pt x="2663" y="311"/>
                    </a:lnTo>
                    <a:close/>
                    <a:moveTo>
                      <a:pt x="2731" y="523"/>
                    </a:moveTo>
                    <a:lnTo>
                      <a:pt x="2723" y="523"/>
                    </a:lnTo>
                    <a:lnTo>
                      <a:pt x="2723" y="515"/>
                    </a:lnTo>
                    <a:lnTo>
                      <a:pt x="2731" y="515"/>
                    </a:lnTo>
                    <a:lnTo>
                      <a:pt x="2731" y="523"/>
                    </a:lnTo>
                    <a:close/>
                    <a:moveTo>
                      <a:pt x="2731" y="507"/>
                    </a:moveTo>
                    <a:lnTo>
                      <a:pt x="2723" y="507"/>
                    </a:lnTo>
                    <a:lnTo>
                      <a:pt x="2723" y="499"/>
                    </a:lnTo>
                    <a:lnTo>
                      <a:pt x="2731" y="499"/>
                    </a:lnTo>
                    <a:lnTo>
                      <a:pt x="2731" y="507"/>
                    </a:lnTo>
                    <a:close/>
                    <a:moveTo>
                      <a:pt x="2731" y="493"/>
                    </a:moveTo>
                    <a:lnTo>
                      <a:pt x="2723" y="493"/>
                    </a:lnTo>
                    <a:lnTo>
                      <a:pt x="2723" y="487"/>
                    </a:lnTo>
                    <a:lnTo>
                      <a:pt x="2731" y="487"/>
                    </a:lnTo>
                    <a:lnTo>
                      <a:pt x="2731" y="493"/>
                    </a:lnTo>
                    <a:close/>
                    <a:moveTo>
                      <a:pt x="2731" y="477"/>
                    </a:moveTo>
                    <a:lnTo>
                      <a:pt x="2723" y="477"/>
                    </a:lnTo>
                    <a:lnTo>
                      <a:pt x="2723" y="471"/>
                    </a:lnTo>
                    <a:lnTo>
                      <a:pt x="2731" y="471"/>
                    </a:lnTo>
                    <a:lnTo>
                      <a:pt x="2731" y="477"/>
                    </a:lnTo>
                    <a:close/>
                    <a:moveTo>
                      <a:pt x="2731" y="465"/>
                    </a:moveTo>
                    <a:lnTo>
                      <a:pt x="2723" y="465"/>
                    </a:lnTo>
                    <a:lnTo>
                      <a:pt x="2723" y="457"/>
                    </a:lnTo>
                    <a:lnTo>
                      <a:pt x="2731" y="457"/>
                    </a:lnTo>
                    <a:lnTo>
                      <a:pt x="2731" y="465"/>
                    </a:lnTo>
                    <a:close/>
                    <a:moveTo>
                      <a:pt x="2745" y="523"/>
                    </a:moveTo>
                    <a:lnTo>
                      <a:pt x="2737" y="523"/>
                    </a:lnTo>
                    <a:lnTo>
                      <a:pt x="2737" y="515"/>
                    </a:lnTo>
                    <a:lnTo>
                      <a:pt x="2745" y="515"/>
                    </a:lnTo>
                    <a:lnTo>
                      <a:pt x="2745" y="523"/>
                    </a:lnTo>
                    <a:close/>
                    <a:moveTo>
                      <a:pt x="2745" y="507"/>
                    </a:moveTo>
                    <a:lnTo>
                      <a:pt x="2737" y="507"/>
                    </a:lnTo>
                    <a:lnTo>
                      <a:pt x="2737" y="499"/>
                    </a:lnTo>
                    <a:lnTo>
                      <a:pt x="2745" y="499"/>
                    </a:lnTo>
                    <a:lnTo>
                      <a:pt x="2745" y="507"/>
                    </a:lnTo>
                    <a:close/>
                    <a:moveTo>
                      <a:pt x="2745" y="493"/>
                    </a:moveTo>
                    <a:lnTo>
                      <a:pt x="2737" y="493"/>
                    </a:lnTo>
                    <a:lnTo>
                      <a:pt x="2737" y="487"/>
                    </a:lnTo>
                    <a:lnTo>
                      <a:pt x="2745" y="487"/>
                    </a:lnTo>
                    <a:lnTo>
                      <a:pt x="2745" y="493"/>
                    </a:lnTo>
                    <a:close/>
                    <a:moveTo>
                      <a:pt x="2745" y="477"/>
                    </a:moveTo>
                    <a:lnTo>
                      <a:pt x="2737" y="477"/>
                    </a:lnTo>
                    <a:lnTo>
                      <a:pt x="2737" y="471"/>
                    </a:lnTo>
                    <a:lnTo>
                      <a:pt x="2745" y="471"/>
                    </a:lnTo>
                    <a:lnTo>
                      <a:pt x="2745" y="477"/>
                    </a:lnTo>
                    <a:close/>
                    <a:moveTo>
                      <a:pt x="2745" y="465"/>
                    </a:moveTo>
                    <a:lnTo>
                      <a:pt x="2737" y="465"/>
                    </a:lnTo>
                    <a:lnTo>
                      <a:pt x="2737" y="457"/>
                    </a:lnTo>
                    <a:lnTo>
                      <a:pt x="2745" y="457"/>
                    </a:lnTo>
                    <a:lnTo>
                      <a:pt x="2745" y="465"/>
                    </a:lnTo>
                    <a:close/>
                    <a:moveTo>
                      <a:pt x="2759" y="523"/>
                    </a:moveTo>
                    <a:lnTo>
                      <a:pt x="2751" y="523"/>
                    </a:lnTo>
                    <a:lnTo>
                      <a:pt x="2751" y="515"/>
                    </a:lnTo>
                    <a:lnTo>
                      <a:pt x="2759" y="515"/>
                    </a:lnTo>
                    <a:lnTo>
                      <a:pt x="2759" y="523"/>
                    </a:lnTo>
                    <a:close/>
                    <a:moveTo>
                      <a:pt x="2759" y="507"/>
                    </a:moveTo>
                    <a:lnTo>
                      <a:pt x="2751" y="507"/>
                    </a:lnTo>
                    <a:lnTo>
                      <a:pt x="2751" y="499"/>
                    </a:lnTo>
                    <a:lnTo>
                      <a:pt x="2759" y="499"/>
                    </a:lnTo>
                    <a:lnTo>
                      <a:pt x="2759" y="507"/>
                    </a:lnTo>
                    <a:close/>
                    <a:moveTo>
                      <a:pt x="2759" y="493"/>
                    </a:moveTo>
                    <a:lnTo>
                      <a:pt x="2751" y="493"/>
                    </a:lnTo>
                    <a:lnTo>
                      <a:pt x="2751" y="487"/>
                    </a:lnTo>
                    <a:lnTo>
                      <a:pt x="2759" y="487"/>
                    </a:lnTo>
                    <a:lnTo>
                      <a:pt x="2759" y="493"/>
                    </a:lnTo>
                    <a:close/>
                    <a:moveTo>
                      <a:pt x="2759" y="477"/>
                    </a:moveTo>
                    <a:lnTo>
                      <a:pt x="2751" y="477"/>
                    </a:lnTo>
                    <a:lnTo>
                      <a:pt x="2751" y="471"/>
                    </a:lnTo>
                    <a:lnTo>
                      <a:pt x="2759" y="471"/>
                    </a:lnTo>
                    <a:lnTo>
                      <a:pt x="2759" y="477"/>
                    </a:lnTo>
                    <a:close/>
                    <a:moveTo>
                      <a:pt x="2759" y="465"/>
                    </a:moveTo>
                    <a:lnTo>
                      <a:pt x="2751" y="465"/>
                    </a:lnTo>
                    <a:lnTo>
                      <a:pt x="2751" y="457"/>
                    </a:lnTo>
                    <a:lnTo>
                      <a:pt x="2759" y="457"/>
                    </a:lnTo>
                    <a:lnTo>
                      <a:pt x="2759" y="465"/>
                    </a:lnTo>
                    <a:close/>
                    <a:moveTo>
                      <a:pt x="2835" y="180"/>
                    </a:moveTo>
                    <a:lnTo>
                      <a:pt x="2843" y="180"/>
                    </a:lnTo>
                    <a:lnTo>
                      <a:pt x="2843" y="192"/>
                    </a:lnTo>
                    <a:lnTo>
                      <a:pt x="2835" y="192"/>
                    </a:lnTo>
                    <a:lnTo>
                      <a:pt x="2835" y="180"/>
                    </a:lnTo>
                    <a:close/>
                    <a:moveTo>
                      <a:pt x="2835" y="200"/>
                    </a:moveTo>
                    <a:lnTo>
                      <a:pt x="2843" y="200"/>
                    </a:lnTo>
                    <a:lnTo>
                      <a:pt x="2843" y="212"/>
                    </a:lnTo>
                    <a:lnTo>
                      <a:pt x="2835" y="212"/>
                    </a:lnTo>
                    <a:lnTo>
                      <a:pt x="2835" y="200"/>
                    </a:lnTo>
                    <a:close/>
                    <a:moveTo>
                      <a:pt x="2835" y="218"/>
                    </a:moveTo>
                    <a:lnTo>
                      <a:pt x="2843" y="218"/>
                    </a:lnTo>
                    <a:lnTo>
                      <a:pt x="2843" y="232"/>
                    </a:lnTo>
                    <a:lnTo>
                      <a:pt x="2835" y="232"/>
                    </a:lnTo>
                    <a:lnTo>
                      <a:pt x="2835" y="218"/>
                    </a:lnTo>
                    <a:close/>
                    <a:moveTo>
                      <a:pt x="2835" y="239"/>
                    </a:moveTo>
                    <a:lnTo>
                      <a:pt x="2843" y="239"/>
                    </a:lnTo>
                    <a:lnTo>
                      <a:pt x="2843" y="251"/>
                    </a:lnTo>
                    <a:lnTo>
                      <a:pt x="2835" y="251"/>
                    </a:lnTo>
                    <a:lnTo>
                      <a:pt x="2835" y="239"/>
                    </a:lnTo>
                    <a:close/>
                    <a:moveTo>
                      <a:pt x="2821" y="180"/>
                    </a:moveTo>
                    <a:lnTo>
                      <a:pt x="2829" y="180"/>
                    </a:lnTo>
                    <a:lnTo>
                      <a:pt x="2829" y="192"/>
                    </a:lnTo>
                    <a:lnTo>
                      <a:pt x="2821" y="192"/>
                    </a:lnTo>
                    <a:lnTo>
                      <a:pt x="2821" y="180"/>
                    </a:lnTo>
                    <a:close/>
                    <a:moveTo>
                      <a:pt x="2821" y="200"/>
                    </a:moveTo>
                    <a:lnTo>
                      <a:pt x="2829" y="200"/>
                    </a:lnTo>
                    <a:lnTo>
                      <a:pt x="2829" y="212"/>
                    </a:lnTo>
                    <a:lnTo>
                      <a:pt x="2821" y="212"/>
                    </a:lnTo>
                    <a:lnTo>
                      <a:pt x="2821" y="200"/>
                    </a:lnTo>
                    <a:close/>
                    <a:moveTo>
                      <a:pt x="2821" y="218"/>
                    </a:moveTo>
                    <a:lnTo>
                      <a:pt x="2829" y="218"/>
                    </a:lnTo>
                    <a:lnTo>
                      <a:pt x="2829" y="232"/>
                    </a:lnTo>
                    <a:lnTo>
                      <a:pt x="2821" y="232"/>
                    </a:lnTo>
                    <a:lnTo>
                      <a:pt x="2821" y="218"/>
                    </a:lnTo>
                    <a:close/>
                    <a:moveTo>
                      <a:pt x="2821" y="239"/>
                    </a:moveTo>
                    <a:lnTo>
                      <a:pt x="2829" y="239"/>
                    </a:lnTo>
                    <a:lnTo>
                      <a:pt x="2829" y="251"/>
                    </a:lnTo>
                    <a:lnTo>
                      <a:pt x="2821" y="251"/>
                    </a:lnTo>
                    <a:lnTo>
                      <a:pt x="2821" y="239"/>
                    </a:lnTo>
                    <a:close/>
                    <a:moveTo>
                      <a:pt x="2807" y="180"/>
                    </a:moveTo>
                    <a:lnTo>
                      <a:pt x="2815" y="180"/>
                    </a:lnTo>
                    <a:lnTo>
                      <a:pt x="2815" y="192"/>
                    </a:lnTo>
                    <a:lnTo>
                      <a:pt x="2807" y="192"/>
                    </a:lnTo>
                    <a:lnTo>
                      <a:pt x="2807" y="180"/>
                    </a:lnTo>
                    <a:close/>
                    <a:moveTo>
                      <a:pt x="2807" y="200"/>
                    </a:moveTo>
                    <a:lnTo>
                      <a:pt x="2815" y="200"/>
                    </a:lnTo>
                    <a:lnTo>
                      <a:pt x="2815" y="212"/>
                    </a:lnTo>
                    <a:lnTo>
                      <a:pt x="2807" y="212"/>
                    </a:lnTo>
                    <a:lnTo>
                      <a:pt x="2807" y="200"/>
                    </a:lnTo>
                    <a:close/>
                    <a:moveTo>
                      <a:pt x="2807" y="218"/>
                    </a:moveTo>
                    <a:lnTo>
                      <a:pt x="2815" y="218"/>
                    </a:lnTo>
                    <a:lnTo>
                      <a:pt x="2815" y="232"/>
                    </a:lnTo>
                    <a:lnTo>
                      <a:pt x="2807" y="232"/>
                    </a:lnTo>
                    <a:lnTo>
                      <a:pt x="2807" y="218"/>
                    </a:lnTo>
                    <a:close/>
                    <a:moveTo>
                      <a:pt x="2807" y="239"/>
                    </a:moveTo>
                    <a:lnTo>
                      <a:pt x="2815" y="239"/>
                    </a:lnTo>
                    <a:lnTo>
                      <a:pt x="2815" y="251"/>
                    </a:lnTo>
                    <a:lnTo>
                      <a:pt x="2807" y="251"/>
                    </a:lnTo>
                    <a:lnTo>
                      <a:pt x="2807" y="239"/>
                    </a:lnTo>
                    <a:close/>
                    <a:moveTo>
                      <a:pt x="2807" y="257"/>
                    </a:moveTo>
                    <a:lnTo>
                      <a:pt x="2815" y="257"/>
                    </a:lnTo>
                    <a:lnTo>
                      <a:pt x="2815" y="269"/>
                    </a:lnTo>
                    <a:lnTo>
                      <a:pt x="2807" y="269"/>
                    </a:lnTo>
                    <a:lnTo>
                      <a:pt x="2807" y="257"/>
                    </a:lnTo>
                    <a:close/>
                    <a:moveTo>
                      <a:pt x="2815" y="389"/>
                    </a:moveTo>
                    <a:lnTo>
                      <a:pt x="2807" y="389"/>
                    </a:lnTo>
                    <a:lnTo>
                      <a:pt x="2807" y="377"/>
                    </a:lnTo>
                    <a:lnTo>
                      <a:pt x="2815" y="377"/>
                    </a:lnTo>
                    <a:lnTo>
                      <a:pt x="2815" y="389"/>
                    </a:lnTo>
                    <a:close/>
                    <a:moveTo>
                      <a:pt x="2815" y="369"/>
                    </a:moveTo>
                    <a:lnTo>
                      <a:pt x="2807" y="369"/>
                    </a:lnTo>
                    <a:lnTo>
                      <a:pt x="2807" y="357"/>
                    </a:lnTo>
                    <a:lnTo>
                      <a:pt x="2815" y="357"/>
                    </a:lnTo>
                    <a:lnTo>
                      <a:pt x="2815" y="369"/>
                    </a:lnTo>
                    <a:close/>
                    <a:moveTo>
                      <a:pt x="2815" y="349"/>
                    </a:moveTo>
                    <a:lnTo>
                      <a:pt x="2807" y="349"/>
                    </a:lnTo>
                    <a:lnTo>
                      <a:pt x="2807" y="337"/>
                    </a:lnTo>
                    <a:lnTo>
                      <a:pt x="2815" y="337"/>
                    </a:lnTo>
                    <a:lnTo>
                      <a:pt x="2815" y="349"/>
                    </a:lnTo>
                    <a:close/>
                    <a:moveTo>
                      <a:pt x="2815" y="331"/>
                    </a:moveTo>
                    <a:lnTo>
                      <a:pt x="2807" y="331"/>
                    </a:lnTo>
                    <a:lnTo>
                      <a:pt x="2807" y="317"/>
                    </a:lnTo>
                    <a:lnTo>
                      <a:pt x="2815" y="317"/>
                    </a:lnTo>
                    <a:lnTo>
                      <a:pt x="2815" y="331"/>
                    </a:lnTo>
                    <a:close/>
                    <a:moveTo>
                      <a:pt x="2815" y="309"/>
                    </a:moveTo>
                    <a:lnTo>
                      <a:pt x="2807" y="309"/>
                    </a:lnTo>
                    <a:lnTo>
                      <a:pt x="2807" y="297"/>
                    </a:lnTo>
                    <a:lnTo>
                      <a:pt x="2815" y="297"/>
                    </a:lnTo>
                    <a:lnTo>
                      <a:pt x="2815" y="309"/>
                    </a:lnTo>
                    <a:close/>
                    <a:moveTo>
                      <a:pt x="2821" y="257"/>
                    </a:moveTo>
                    <a:lnTo>
                      <a:pt x="2829" y="257"/>
                    </a:lnTo>
                    <a:lnTo>
                      <a:pt x="2829" y="269"/>
                    </a:lnTo>
                    <a:lnTo>
                      <a:pt x="2821" y="269"/>
                    </a:lnTo>
                    <a:lnTo>
                      <a:pt x="2821" y="257"/>
                    </a:lnTo>
                    <a:close/>
                    <a:moveTo>
                      <a:pt x="2829" y="389"/>
                    </a:moveTo>
                    <a:lnTo>
                      <a:pt x="2821" y="389"/>
                    </a:lnTo>
                    <a:lnTo>
                      <a:pt x="2821" y="377"/>
                    </a:lnTo>
                    <a:lnTo>
                      <a:pt x="2829" y="377"/>
                    </a:lnTo>
                    <a:lnTo>
                      <a:pt x="2829" y="389"/>
                    </a:lnTo>
                    <a:close/>
                    <a:moveTo>
                      <a:pt x="2829" y="369"/>
                    </a:moveTo>
                    <a:lnTo>
                      <a:pt x="2821" y="369"/>
                    </a:lnTo>
                    <a:lnTo>
                      <a:pt x="2821" y="357"/>
                    </a:lnTo>
                    <a:lnTo>
                      <a:pt x="2829" y="357"/>
                    </a:lnTo>
                    <a:lnTo>
                      <a:pt x="2829" y="369"/>
                    </a:lnTo>
                    <a:close/>
                    <a:moveTo>
                      <a:pt x="2829" y="349"/>
                    </a:moveTo>
                    <a:lnTo>
                      <a:pt x="2821" y="349"/>
                    </a:lnTo>
                    <a:lnTo>
                      <a:pt x="2821" y="337"/>
                    </a:lnTo>
                    <a:lnTo>
                      <a:pt x="2829" y="337"/>
                    </a:lnTo>
                    <a:lnTo>
                      <a:pt x="2829" y="349"/>
                    </a:lnTo>
                    <a:close/>
                    <a:moveTo>
                      <a:pt x="2829" y="331"/>
                    </a:moveTo>
                    <a:lnTo>
                      <a:pt x="2821" y="331"/>
                    </a:lnTo>
                    <a:lnTo>
                      <a:pt x="2821" y="317"/>
                    </a:lnTo>
                    <a:lnTo>
                      <a:pt x="2829" y="317"/>
                    </a:lnTo>
                    <a:lnTo>
                      <a:pt x="2829" y="331"/>
                    </a:lnTo>
                    <a:close/>
                    <a:moveTo>
                      <a:pt x="2829" y="309"/>
                    </a:moveTo>
                    <a:lnTo>
                      <a:pt x="2821" y="309"/>
                    </a:lnTo>
                    <a:lnTo>
                      <a:pt x="2821" y="297"/>
                    </a:lnTo>
                    <a:lnTo>
                      <a:pt x="2829" y="297"/>
                    </a:lnTo>
                    <a:lnTo>
                      <a:pt x="2829" y="309"/>
                    </a:lnTo>
                    <a:close/>
                    <a:moveTo>
                      <a:pt x="2835" y="257"/>
                    </a:moveTo>
                    <a:lnTo>
                      <a:pt x="2843" y="257"/>
                    </a:lnTo>
                    <a:lnTo>
                      <a:pt x="2843" y="269"/>
                    </a:lnTo>
                    <a:lnTo>
                      <a:pt x="2835" y="269"/>
                    </a:lnTo>
                    <a:lnTo>
                      <a:pt x="2835" y="257"/>
                    </a:lnTo>
                    <a:close/>
                    <a:moveTo>
                      <a:pt x="2845" y="389"/>
                    </a:moveTo>
                    <a:lnTo>
                      <a:pt x="2835" y="389"/>
                    </a:lnTo>
                    <a:lnTo>
                      <a:pt x="2835" y="377"/>
                    </a:lnTo>
                    <a:lnTo>
                      <a:pt x="2845" y="377"/>
                    </a:lnTo>
                    <a:lnTo>
                      <a:pt x="2845" y="389"/>
                    </a:lnTo>
                    <a:close/>
                    <a:moveTo>
                      <a:pt x="2845" y="369"/>
                    </a:moveTo>
                    <a:lnTo>
                      <a:pt x="2835" y="369"/>
                    </a:lnTo>
                    <a:lnTo>
                      <a:pt x="2835" y="357"/>
                    </a:lnTo>
                    <a:lnTo>
                      <a:pt x="2845" y="357"/>
                    </a:lnTo>
                    <a:lnTo>
                      <a:pt x="2845" y="369"/>
                    </a:lnTo>
                    <a:close/>
                    <a:moveTo>
                      <a:pt x="2845" y="349"/>
                    </a:moveTo>
                    <a:lnTo>
                      <a:pt x="2835" y="349"/>
                    </a:lnTo>
                    <a:lnTo>
                      <a:pt x="2835" y="337"/>
                    </a:lnTo>
                    <a:lnTo>
                      <a:pt x="2845" y="337"/>
                    </a:lnTo>
                    <a:lnTo>
                      <a:pt x="2845" y="349"/>
                    </a:lnTo>
                    <a:close/>
                    <a:moveTo>
                      <a:pt x="2845" y="331"/>
                    </a:moveTo>
                    <a:lnTo>
                      <a:pt x="2835" y="331"/>
                    </a:lnTo>
                    <a:lnTo>
                      <a:pt x="2835" y="317"/>
                    </a:lnTo>
                    <a:lnTo>
                      <a:pt x="2845" y="317"/>
                    </a:lnTo>
                    <a:lnTo>
                      <a:pt x="2845" y="331"/>
                    </a:lnTo>
                    <a:close/>
                    <a:moveTo>
                      <a:pt x="2845" y="309"/>
                    </a:moveTo>
                    <a:lnTo>
                      <a:pt x="2835" y="309"/>
                    </a:lnTo>
                    <a:lnTo>
                      <a:pt x="2835" y="297"/>
                    </a:lnTo>
                    <a:lnTo>
                      <a:pt x="2845" y="297"/>
                    </a:lnTo>
                    <a:lnTo>
                      <a:pt x="2845" y="309"/>
                    </a:lnTo>
                    <a:close/>
                    <a:moveTo>
                      <a:pt x="2981" y="641"/>
                    </a:moveTo>
                    <a:lnTo>
                      <a:pt x="2957" y="641"/>
                    </a:lnTo>
                    <a:lnTo>
                      <a:pt x="2957" y="625"/>
                    </a:lnTo>
                    <a:lnTo>
                      <a:pt x="2981" y="625"/>
                    </a:lnTo>
                    <a:lnTo>
                      <a:pt x="2981" y="641"/>
                    </a:lnTo>
                    <a:close/>
                    <a:moveTo>
                      <a:pt x="2981" y="611"/>
                    </a:moveTo>
                    <a:lnTo>
                      <a:pt x="2957" y="611"/>
                    </a:lnTo>
                    <a:lnTo>
                      <a:pt x="2957" y="595"/>
                    </a:lnTo>
                    <a:lnTo>
                      <a:pt x="2981" y="595"/>
                    </a:lnTo>
                    <a:lnTo>
                      <a:pt x="2981" y="611"/>
                    </a:lnTo>
                    <a:close/>
                    <a:moveTo>
                      <a:pt x="2981" y="579"/>
                    </a:moveTo>
                    <a:lnTo>
                      <a:pt x="2957" y="579"/>
                    </a:lnTo>
                    <a:lnTo>
                      <a:pt x="2957" y="565"/>
                    </a:lnTo>
                    <a:lnTo>
                      <a:pt x="2981" y="565"/>
                    </a:lnTo>
                    <a:lnTo>
                      <a:pt x="2981" y="579"/>
                    </a:lnTo>
                    <a:close/>
                    <a:moveTo>
                      <a:pt x="2981" y="551"/>
                    </a:moveTo>
                    <a:lnTo>
                      <a:pt x="2957" y="551"/>
                    </a:lnTo>
                    <a:lnTo>
                      <a:pt x="2957" y="533"/>
                    </a:lnTo>
                    <a:lnTo>
                      <a:pt x="2981" y="533"/>
                    </a:lnTo>
                    <a:lnTo>
                      <a:pt x="2981" y="551"/>
                    </a:lnTo>
                    <a:close/>
                    <a:moveTo>
                      <a:pt x="2981" y="519"/>
                    </a:moveTo>
                    <a:lnTo>
                      <a:pt x="2957" y="519"/>
                    </a:lnTo>
                    <a:lnTo>
                      <a:pt x="2957" y="503"/>
                    </a:lnTo>
                    <a:lnTo>
                      <a:pt x="2981" y="503"/>
                    </a:lnTo>
                    <a:lnTo>
                      <a:pt x="2981" y="519"/>
                    </a:lnTo>
                    <a:close/>
                    <a:moveTo>
                      <a:pt x="2981" y="489"/>
                    </a:moveTo>
                    <a:lnTo>
                      <a:pt x="2957" y="489"/>
                    </a:lnTo>
                    <a:lnTo>
                      <a:pt x="2957" y="473"/>
                    </a:lnTo>
                    <a:lnTo>
                      <a:pt x="2981" y="473"/>
                    </a:lnTo>
                    <a:lnTo>
                      <a:pt x="2981" y="489"/>
                    </a:lnTo>
                    <a:close/>
                    <a:moveTo>
                      <a:pt x="2981" y="459"/>
                    </a:moveTo>
                    <a:lnTo>
                      <a:pt x="2957" y="459"/>
                    </a:lnTo>
                    <a:lnTo>
                      <a:pt x="2957" y="443"/>
                    </a:lnTo>
                    <a:lnTo>
                      <a:pt x="2981" y="443"/>
                    </a:lnTo>
                    <a:lnTo>
                      <a:pt x="2981" y="459"/>
                    </a:lnTo>
                    <a:close/>
                    <a:moveTo>
                      <a:pt x="2981" y="429"/>
                    </a:moveTo>
                    <a:lnTo>
                      <a:pt x="2957" y="429"/>
                    </a:lnTo>
                    <a:lnTo>
                      <a:pt x="2957" y="413"/>
                    </a:lnTo>
                    <a:lnTo>
                      <a:pt x="2981" y="413"/>
                    </a:lnTo>
                    <a:lnTo>
                      <a:pt x="2981" y="429"/>
                    </a:lnTo>
                    <a:close/>
                    <a:moveTo>
                      <a:pt x="2981" y="397"/>
                    </a:moveTo>
                    <a:lnTo>
                      <a:pt x="2957" y="397"/>
                    </a:lnTo>
                    <a:lnTo>
                      <a:pt x="2957" y="383"/>
                    </a:lnTo>
                    <a:lnTo>
                      <a:pt x="2981" y="383"/>
                    </a:lnTo>
                    <a:lnTo>
                      <a:pt x="2981" y="397"/>
                    </a:lnTo>
                    <a:close/>
                    <a:moveTo>
                      <a:pt x="2981" y="367"/>
                    </a:moveTo>
                    <a:lnTo>
                      <a:pt x="2957" y="367"/>
                    </a:lnTo>
                    <a:lnTo>
                      <a:pt x="2957" y="351"/>
                    </a:lnTo>
                    <a:lnTo>
                      <a:pt x="2981" y="351"/>
                    </a:lnTo>
                    <a:lnTo>
                      <a:pt x="2981" y="367"/>
                    </a:lnTo>
                    <a:close/>
                    <a:moveTo>
                      <a:pt x="2981" y="337"/>
                    </a:moveTo>
                    <a:lnTo>
                      <a:pt x="2957" y="337"/>
                    </a:lnTo>
                    <a:lnTo>
                      <a:pt x="2957" y="321"/>
                    </a:lnTo>
                    <a:lnTo>
                      <a:pt x="2981" y="321"/>
                    </a:lnTo>
                    <a:lnTo>
                      <a:pt x="2981" y="337"/>
                    </a:lnTo>
                    <a:close/>
                    <a:moveTo>
                      <a:pt x="2981" y="307"/>
                    </a:moveTo>
                    <a:lnTo>
                      <a:pt x="2957" y="307"/>
                    </a:lnTo>
                    <a:lnTo>
                      <a:pt x="2957" y="291"/>
                    </a:lnTo>
                    <a:lnTo>
                      <a:pt x="2981" y="291"/>
                    </a:lnTo>
                    <a:lnTo>
                      <a:pt x="2981" y="307"/>
                    </a:lnTo>
                    <a:close/>
                    <a:moveTo>
                      <a:pt x="2981" y="277"/>
                    </a:moveTo>
                    <a:lnTo>
                      <a:pt x="2957" y="277"/>
                    </a:lnTo>
                    <a:lnTo>
                      <a:pt x="2957" y="261"/>
                    </a:lnTo>
                    <a:lnTo>
                      <a:pt x="2981" y="261"/>
                    </a:lnTo>
                    <a:lnTo>
                      <a:pt x="2981" y="277"/>
                    </a:lnTo>
                    <a:close/>
                    <a:moveTo>
                      <a:pt x="2981" y="247"/>
                    </a:moveTo>
                    <a:lnTo>
                      <a:pt x="2957" y="247"/>
                    </a:lnTo>
                    <a:lnTo>
                      <a:pt x="2957" y="232"/>
                    </a:lnTo>
                    <a:lnTo>
                      <a:pt x="2981" y="232"/>
                    </a:lnTo>
                    <a:lnTo>
                      <a:pt x="2981" y="247"/>
                    </a:lnTo>
                    <a:close/>
                    <a:moveTo>
                      <a:pt x="3021" y="641"/>
                    </a:moveTo>
                    <a:lnTo>
                      <a:pt x="2995" y="641"/>
                    </a:lnTo>
                    <a:lnTo>
                      <a:pt x="2995" y="625"/>
                    </a:lnTo>
                    <a:lnTo>
                      <a:pt x="3021" y="625"/>
                    </a:lnTo>
                    <a:lnTo>
                      <a:pt x="3021" y="641"/>
                    </a:lnTo>
                    <a:close/>
                    <a:moveTo>
                      <a:pt x="3021" y="611"/>
                    </a:moveTo>
                    <a:lnTo>
                      <a:pt x="2995" y="611"/>
                    </a:lnTo>
                    <a:lnTo>
                      <a:pt x="2995" y="595"/>
                    </a:lnTo>
                    <a:lnTo>
                      <a:pt x="3021" y="595"/>
                    </a:lnTo>
                    <a:lnTo>
                      <a:pt x="3021" y="611"/>
                    </a:lnTo>
                    <a:close/>
                    <a:moveTo>
                      <a:pt x="3021" y="579"/>
                    </a:moveTo>
                    <a:lnTo>
                      <a:pt x="2995" y="579"/>
                    </a:lnTo>
                    <a:lnTo>
                      <a:pt x="2995" y="565"/>
                    </a:lnTo>
                    <a:lnTo>
                      <a:pt x="3021" y="565"/>
                    </a:lnTo>
                    <a:lnTo>
                      <a:pt x="3021" y="579"/>
                    </a:lnTo>
                    <a:close/>
                    <a:moveTo>
                      <a:pt x="3021" y="551"/>
                    </a:moveTo>
                    <a:lnTo>
                      <a:pt x="2995" y="551"/>
                    </a:lnTo>
                    <a:lnTo>
                      <a:pt x="2995" y="533"/>
                    </a:lnTo>
                    <a:lnTo>
                      <a:pt x="3021" y="533"/>
                    </a:lnTo>
                    <a:lnTo>
                      <a:pt x="3021" y="551"/>
                    </a:lnTo>
                    <a:close/>
                    <a:moveTo>
                      <a:pt x="3021" y="519"/>
                    </a:moveTo>
                    <a:lnTo>
                      <a:pt x="2995" y="519"/>
                    </a:lnTo>
                    <a:lnTo>
                      <a:pt x="2995" y="503"/>
                    </a:lnTo>
                    <a:lnTo>
                      <a:pt x="3021" y="503"/>
                    </a:lnTo>
                    <a:lnTo>
                      <a:pt x="3021" y="519"/>
                    </a:lnTo>
                    <a:close/>
                    <a:moveTo>
                      <a:pt x="3021" y="489"/>
                    </a:moveTo>
                    <a:lnTo>
                      <a:pt x="2995" y="489"/>
                    </a:lnTo>
                    <a:lnTo>
                      <a:pt x="2995" y="473"/>
                    </a:lnTo>
                    <a:lnTo>
                      <a:pt x="3021" y="473"/>
                    </a:lnTo>
                    <a:lnTo>
                      <a:pt x="3021" y="489"/>
                    </a:lnTo>
                    <a:close/>
                    <a:moveTo>
                      <a:pt x="3021" y="459"/>
                    </a:moveTo>
                    <a:lnTo>
                      <a:pt x="2995" y="459"/>
                    </a:lnTo>
                    <a:lnTo>
                      <a:pt x="2995" y="443"/>
                    </a:lnTo>
                    <a:lnTo>
                      <a:pt x="3021" y="443"/>
                    </a:lnTo>
                    <a:lnTo>
                      <a:pt x="3021" y="459"/>
                    </a:lnTo>
                    <a:close/>
                    <a:moveTo>
                      <a:pt x="3021" y="429"/>
                    </a:moveTo>
                    <a:lnTo>
                      <a:pt x="2995" y="429"/>
                    </a:lnTo>
                    <a:lnTo>
                      <a:pt x="2995" y="413"/>
                    </a:lnTo>
                    <a:lnTo>
                      <a:pt x="3021" y="413"/>
                    </a:lnTo>
                    <a:lnTo>
                      <a:pt x="3021" y="429"/>
                    </a:lnTo>
                    <a:close/>
                    <a:moveTo>
                      <a:pt x="3021" y="397"/>
                    </a:moveTo>
                    <a:lnTo>
                      <a:pt x="2995" y="397"/>
                    </a:lnTo>
                    <a:lnTo>
                      <a:pt x="2995" y="383"/>
                    </a:lnTo>
                    <a:lnTo>
                      <a:pt x="3021" y="383"/>
                    </a:lnTo>
                    <a:lnTo>
                      <a:pt x="3021" y="397"/>
                    </a:lnTo>
                    <a:close/>
                    <a:moveTo>
                      <a:pt x="3021" y="367"/>
                    </a:moveTo>
                    <a:lnTo>
                      <a:pt x="2995" y="367"/>
                    </a:lnTo>
                    <a:lnTo>
                      <a:pt x="2995" y="351"/>
                    </a:lnTo>
                    <a:lnTo>
                      <a:pt x="3021" y="351"/>
                    </a:lnTo>
                    <a:lnTo>
                      <a:pt x="3021" y="367"/>
                    </a:lnTo>
                    <a:close/>
                    <a:moveTo>
                      <a:pt x="3021" y="337"/>
                    </a:moveTo>
                    <a:lnTo>
                      <a:pt x="2995" y="337"/>
                    </a:lnTo>
                    <a:lnTo>
                      <a:pt x="2995" y="321"/>
                    </a:lnTo>
                    <a:lnTo>
                      <a:pt x="3021" y="321"/>
                    </a:lnTo>
                    <a:lnTo>
                      <a:pt x="3021" y="337"/>
                    </a:lnTo>
                    <a:close/>
                    <a:moveTo>
                      <a:pt x="3021" y="307"/>
                    </a:moveTo>
                    <a:lnTo>
                      <a:pt x="2995" y="307"/>
                    </a:lnTo>
                    <a:lnTo>
                      <a:pt x="2995" y="291"/>
                    </a:lnTo>
                    <a:lnTo>
                      <a:pt x="3021" y="291"/>
                    </a:lnTo>
                    <a:lnTo>
                      <a:pt x="3021" y="307"/>
                    </a:lnTo>
                    <a:close/>
                    <a:moveTo>
                      <a:pt x="3021" y="277"/>
                    </a:moveTo>
                    <a:lnTo>
                      <a:pt x="2995" y="277"/>
                    </a:lnTo>
                    <a:lnTo>
                      <a:pt x="2995" y="261"/>
                    </a:lnTo>
                    <a:lnTo>
                      <a:pt x="3021" y="261"/>
                    </a:lnTo>
                    <a:lnTo>
                      <a:pt x="3021" y="277"/>
                    </a:lnTo>
                    <a:close/>
                    <a:moveTo>
                      <a:pt x="3021" y="247"/>
                    </a:moveTo>
                    <a:lnTo>
                      <a:pt x="2995" y="247"/>
                    </a:lnTo>
                    <a:lnTo>
                      <a:pt x="2995" y="232"/>
                    </a:lnTo>
                    <a:lnTo>
                      <a:pt x="3021" y="232"/>
                    </a:lnTo>
                    <a:lnTo>
                      <a:pt x="3021" y="247"/>
                    </a:lnTo>
                    <a:close/>
                    <a:moveTo>
                      <a:pt x="3059" y="641"/>
                    </a:moveTo>
                    <a:lnTo>
                      <a:pt x="3033" y="641"/>
                    </a:lnTo>
                    <a:lnTo>
                      <a:pt x="3033" y="625"/>
                    </a:lnTo>
                    <a:lnTo>
                      <a:pt x="3059" y="625"/>
                    </a:lnTo>
                    <a:lnTo>
                      <a:pt x="3059" y="641"/>
                    </a:lnTo>
                    <a:close/>
                    <a:moveTo>
                      <a:pt x="3059" y="611"/>
                    </a:moveTo>
                    <a:lnTo>
                      <a:pt x="3033" y="611"/>
                    </a:lnTo>
                    <a:lnTo>
                      <a:pt x="3033" y="595"/>
                    </a:lnTo>
                    <a:lnTo>
                      <a:pt x="3059" y="595"/>
                    </a:lnTo>
                    <a:lnTo>
                      <a:pt x="3059" y="611"/>
                    </a:lnTo>
                    <a:close/>
                    <a:moveTo>
                      <a:pt x="3059" y="579"/>
                    </a:moveTo>
                    <a:lnTo>
                      <a:pt x="3033" y="579"/>
                    </a:lnTo>
                    <a:lnTo>
                      <a:pt x="3033" y="565"/>
                    </a:lnTo>
                    <a:lnTo>
                      <a:pt x="3059" y="565"/>
                    </a:lnTo>
                    <a:lnTo>
                      <a:pt x="3059" y="579"/>
                    </a:lnTo>
                    <a:close/>
                    <a:moveTo>
                      <a:pt x="3059" y="551"/>
                    </a:moveTo>
                    <a:lnTo>
                      <a:pt x="3033" y="551"/>
                    </a:lnTo>
                    <a:lnTo>
                      <a:pt x="3033" y="533"/>
                    </a:lnTo>
                    <a:lnTo>
                      <a:pt x="3059" y="533"/>
                    </a:lnTo>
                    <a:lnTo>
                      <a:pt x="3059" y="551"/>
                    </a:lnTo>
                    <a:close/>
                    <a:moveTo>
                      <a:pt x="3059" y="519"/>
                    </a:moveTo>
                    <a:lnTo>
                      <a:pt x="3033" y="519"/>
                    </a:lnTo>
                    <a:lnTo>
                      <a:pt x="3033" y="503"/>
                    </a:lnTo>
                    <a:lnTo>
                      <a:pt x="3059" y="503"/>
                    </a:lnTo>
                    <a:lnTo>
                      <a:pt x="3059" y="519"/>
                    </a:lnTo>
                    <a:close/>
                    <a:moveTo>
                      <a:pt x="3059" y="489"/>
                    </a:moveTo>
                    <a:lnTo>
                      <a:pt x="3033" y="489"/>
                    </a:lnTo>
                    <a:lnTo>
                      <a:pt x="3033" y="473"/>
                    </a:lnTo>
                    <a:lnTo>
                      <a:pt x="3059" y="473"/>
                    </a:lnTo>
                    <a:lnTo>
                      <a:pt x="3059" y="489"/>
                    </a:lnTo>
                    <a:close/>
                    <a:moveTo>
                      <a:pt x="3059" y="459"/>
                    </a:moveTo>
                    <a:lnTo>
                      <a:pt x="3033" y="459"/>
                    </a:lnTo>
                    <a:lnTo>
                      <a:pt x="3033" y="443"/>
                    </a:lnTo>
                    <a:lnTo>
                      <a:pt x="3059" y="443"/>
                    </a:lnTo>
                    <a:lnTo>
                      <a:pt x="3059" y="459"/>
                    </a:lnTo>
                    <a:close/>
                    <a:moveTo>
                      <a:pt x="3059" y="429"/>
                    </a:moveTo>
                    <a:lnTo>
                      <a:pt x="3033" y="429"/>
                    </a:lnTo>
                    <a:lnTo>
                      <a:pt x="3033" y="413"/>
                    </a:lnTo>
                    <a:lnTo>
                      <a:pt x="3059" y="413"/>
                    </a:lnTo>
                    <a:lnTo>
                      <a:pt x="3059" y="429"/>
                    </a:lnTo>
                    <a:close/>
                    <a:moveTo>
                      <a:pt x="3059" y="397"/>
                    </a:moveTo>
                    <a:lnTo>
                      <a:pt x="3033" y="397"/>
                    </a:lnTo>
                    <a:lnTo>
                      <a:pt x="3033" y="383"/>
                    </a:lnTo>
                    <a:lnTo>
                      <a:pt x="3059" y="383"/>
                    </a:lnTo>
                    <a:lnTo>
                      <a:pt x="3059" y="397"/>
                    </a:lnTo>
                    <a:close/>
                    <a:moveTo>
                      <a:pt x="3059" y="367"/>
                    </a:moveTo>
                    <a:lnTo>
                      <a:pt x="3033" y="367"/>
                    </a:lnTo>
                    <a:lnTo>
                      <a:pt x="3033" y="351"/>
                    </a:lnTo>
                    <a:lnTo>
                      <a:pt x="3059" y="351"/>
                    </a:lnTo>
                    <a:lnTo>
                      <a:pt x="3059" y="367"/>
                    </a:lnTo>
                    <a:close/>
                    <a:moveTo>
                      <a:pt x="3059" y="337"/>
                    </a:moveTo>
                    <a:lnTo>
                      <a:pt x="3033" y="337"/>
                    </a:lnTo>
                    <a:lnTo>
                      <a:pt x="3033" y="321"/>
                    </a:lnTo>
                    <a:lnTo>
                      <a:pt x="3059" y="321"/>
                    </a:lnTo>
                    <a:lnTo>
                      <a:pt x="3059" y="337"/>
                    </a:lnTo>
                    <a:close/>
                    <a:moveTo>
                      <a:pt x="3059" y="307"/>
                    </a:moveTo>
                    <a:lnTo>
                      <a:pt x="3033" y="307"/>
                    </a:lnTo>
                    <a:lnTo>
                      <a:pt x="3033" y="291"/>
                    </a:lnTo>
                    <a:lnTo>
                      <a:pt x="3059" y="291"/>
                    </a:lnTo>
                    <a:lnTo>
                      <a:pt x="3059" y="307"/>
                    </a:lnTo>
                    <a:close/>
                    <a:moveTo>
                      <a:pt x="3059" y="277"/>
                    </a:moveTo>
                    <a:lnTo>
                      <a:pt x="3033" y="277"/>
                    </a:lnTo>
                    <a:lnTo>
                      <a:pt x="3033" y="261"/>
                    </a:lnTo>
                    <a:lnTo>
                      <a:pt x="3059" y="261"/>
                    </a:lnTo>
                    <a:lnTo>
                      <a:pt x="3059" y="277"/>
                    </a:lnTo>
                    <a:close/>
                    <a:moveTo>
                      <a:pt x="3059" y="247"/>
                    </a:moveTo>
                    <a:lnTo>
                      <a:pt x="3033" y="247"/>
                    </a:lnTo>
                    <a:lnTo>
                      <a:pt x="3033" y="232"/>
                    </a:lnTo>
                    <a:lnTo>
                      <a:pt x="3059" y="232"/>
                    </a:lnTo>
                    <a:lnTo>
                      <a:pt x="3059" y="247"/>
                    </a:lnTo>
                    <a:close/>
                    <a:moveTo>
                      <a:pt x="3243" y="501"/>
                    </a:moveTo>
                    <a:lnTo>
                      <a:pt x="3231" y="501"/>
                    </a:lnTo>
                    <a:lnTo>
                      <a:pt x="3231" y="473"/>
                    </a:lnTo>
                    <a:lnTo>
                      <a:pt x="3243" y="473"/>
                    </a:lnTo>
                    <a:lnTo>
                      <a:pt x="3243" y="501"/>
                    </a:lnTo>
                    <a:close/>
                    <a:moveTo>
                      <a:pt x="3243" y="453"/>
                    </a:moveTo>
                    <a:lnTo>
                      <a:pt x="3231" y="453"/>
                    </a:lnTo>
                    <a:lnTo>
                      <a:pt x="3231" y="425"/>
                    </a:lnTo>
                    <a:lnTo>
                      <a:pt x="3243" y="425"/>
                    </a:lnTo>
                    <a:lnTo>
                      <a:pt x="3243" y="453"/>
                    </a:lnTo>
                    <a:close/>
                    <a:moveTo>
                      <a:pt x="3243" y="403"/>
                    </a:moveTo>
                    <a:lnTo>
                      <a:pt x="3231" y="403"/>
                    </a:lnTo>
                    <a:lnTo>
                      <a:pt x="3231" y="377"/>
                    </a:lnTo>
                    <a:lnTo>
                      <a:pt x="3243" y="377"/>
                    </a:lnTo>
                    <a:lnTo>
                      <a:pt x="3243" y="403"/>
                    </a:lnTo>
                    <a:close/>
                    <a:moveTo>
                      <a:pt x="3243" y="357"/>
                    </a:moveTo>
                    <a:lnTo>
                      <a:pt x="3231" y="357"/>
                    </a:lnTo>
                    <a:lnTo>
                      <a:pt x="3231" y="331"/>
                    </a:lnTo>
                    <a:lnTo>
                      <a:pt x="3243" y="331"/>
                    </a:lnTo>
                    <a:lnTo>
                      <a:pt x="3243" y="357"/>
                    </a:lnTo>
                    <a:close/>
                    <a:moveTo>
                      <a:pt x="3243" y="309"/>
                    </a:moveTo>
                    <a:lnTo>
                      <a:pt x="3231" y="309"/>
                    </a:lnTo>
                    <a:lnTo>
                      <a:pt x="3231" y="281"/>
                    </a:lnTo>
                    <a:lnTo>
                      <a:pt x="3243" y="281"/>
                    </a:lnTo>
                    <a:lnTo>
                      <a:pt x="3243" y="309"/>
                    </a:lnTo>
                    <a:close/>
                    <a:moveTo>
                      <a:pt x="3243" y="261"/>
                    </a:moveTo>
                    <a:lnTo>
                      <a:pt x="3231" y="261"/>
                    </a:lnTo>
                    <a:lnTo>
                      <a:pt x="3231" y="234"/>
                    </a:lnTo>
                    <a:lnTo>
                      <a:pt x="3243" y="234"/>
                    </a:lnTo>
                    <a:lnTo>
                      <a:pt x="3243" y="261"/>
                    </a:lnTo>
                    <a:close/>
                    <a:moveTo>
                      <a:pt x="3267" y="501"/>
                    </a:moveTo>
                    <a:lnTo>
                      <a:pt x="3255" y="501"/>
                    </a:lnTo>
                    <a:lnTo>
                      <a:pt x="3255" y="473"/>
                    </a:lnTo>
                    <a:lnTo>
                      <a:pt x="3267" y="473"/>
                    </a:lnTo>
                    <a:lnTo>
                      <a:pt x="3267" y="501"/>
                    </a:lnTo>
                    <a:close/>
                    <a:moveTo>
                      <a:pt x="3267" y="453"/>
                    </a:moveTo>
                    <a:lnTo>
                      <a:pt x="3255" y="453"/>
                    </a:lnTo>
                    <a:lnTo>
                      <a:pt x="3255" y="425"/>
                    </a:lnTo>
                    <a:lnTo>
                      <a:pt x="3267" y="425"/>
                    </a:lnTo>
                    <a:lnTo>
                      <a:pt x="3267" y="453"/>
                    </a:lnTo>
                    <a:close/>
                    <a:moveTo>
                      <a:pt x="3267" y="403"/>
                    </a:moveTo>
                    <a:lnTo>
                      <a:pt x="3255" y="403"/>
                    </a:lnTo>
                    <a:lnTo>
                      <a:pt x="3255" y="377"/>
                    </a:lnTo>
                    <a:lnTo>
                      <a:pt x="3267" y="377"/>
                    </a:lnTo>
                    <a:lnTo>
                      <a:pt x="3267" y="403"/>
                    </a:lnTo>
                    <a:close/>
                    <a:moveTo>
                      <a:pt x="3267" y="357"/>
                    </a:moveTo>
                    <a:lnTo>
                      <a:pt x="3255" y="357"/>
                    </a:lnTo>
                    <a:lnTo>
                      <a:pt x="3255" y="331"/>
                    </a:lnTo>
                    <a:lnTo>
                      <a:pt x="3267" y="331"/>
                    </a:lnTo>
                    <a:lnTo>
                      <a:pt x="3267" y="357"/>
                    </a:lnTo>
                    <a:close/>
                    <a:moveTo>
                      <a:pt x="3267" y="309"/>
                    </a:moveTo>
                    <a:lnTo>
                      <a:pt x="3255" y="309"/>
                    </a:lnTo>
                    <a:lnTo>
                      <a:pt x="3255" y="281"/>
                    </a:lnTo>
                    <a:lnTo>
                      <a:pt x="3267" y="281"/>
                    </a:lnTo>
                    <a:lnTo>
                      <a:pt x="3267" y="309"/>
                    </a:lnTo>
                    <a:close/>
                    <a:moveTo>
                      <a:pt x="3267" y="261"/>
                    </a:moveTo>
                    <a:lnTo>
                      <a:pt x="3255" y="261"/>
                    </a:lnTo>
                    <a:lnTo>
                      <a:pt x="3255" y="234"/>
                    </a:lnTo>
                    <a:lnTo>
                      <a:pt x="3267" y="234"/>
                    </a:lnTo>
                    <a:lnTo>
                      <a:pt x="3267" y="261"/>
                    </a:lnTo>
                    <a:close/>
                    <a:moveTo>
                      <a:pt x="3291" y="501"/>
                    </a:moveTo>
                    <a:lnTo>
                      <a:pt x="3279" y="501"/>
                    </a:lnTo>
                    <a:lnTo>
                      <a:pt x="3279" y="473"/>
                    </a:lnTo>
                    <a:lnTo>
                      <a:pt x="3291" y="473"/>
                    </a:lnTo>
                    <a:lnTo>
                      <a:pt x="3291" y="501"/>
                    </a:lnTo>
                    <a:close/>
                    <a:moveTo>
                      <a:pt x="3291" y="453"/>
                    </a:moveTo>
                    <a:lnTo>
                      <a:pt x="3279" y="453"/>
                    </a:lnTo>
                    <a:lnTo>
                      <a:pt x="3279" y="425"/>
                    </a:lnTo>
                    <a:lnTo>
                      <a:pt x="3291" y="425"/>
                    </a:lnTo>
                    <a:lnTo>
                      <a:pt x="3291" y="453"/>
                    </a:lnTo>
                    <a:close/>
                    <a:moveTo>
                      <a:pt x="3291" y="403"/>
                    </a:moveTo>
                    <a:lnTo>
                      <a:pt x="3279" y="403"/>
                    </a:lnTo>
                    <a:lnTo>
                      <a:pt x="3279" y="377"/>
                    </a:lnTo>
                    <a:lnTo>
                      <a:pt x="3291" y="377"/>
                    </a:lnTo>
                    <a:lnTo>
                      <a:pt x="3291" y="403"/>
                    </a:lnTo>
                    <a:close/>
                    <a:moveTo>
                      <a:pt x="3291" y="357"/>
                    </a:moveTo>
                    <a:lnTo>
                      <a:pt x="3279" y="357"/>
                    </a:lnTo>
                    <a:lnTo>
                      <a:pt x="3279" y="331"/>
                    </a:lnTo>
                    <a:lnTo>
                      <a:pt x="3291" y="331"/>
                    </a:lnTo>
                    <a:lnTo>
                      <a:pt x="3291" y="357"/>
                    </a:lnTo>
                    <a:close/>
                    <a:moveTo>
                      <a:pt x="3291" y="309"/>
                    </a:moveTo>
                    <a:lnTo>
                      <a:pt x="3279" y="309"/>
                    </a:lnTo>
                    <a:lnTo>
                      <a:pt x="3279" y="281"/>
                    </a:lnTo>
                    <a:lnTo>
                      <a:pt x="3291" y="281"/>
                    </a:lnTo>
                    <a:lnTo>
                      <a:pt x="3291" y="309"/>
                    </a:lnTo>
                    <a:close/>
                    <a:moveTo>
                      <a:pt x="3291" y="261"/>
                    </a:moveTo>
                    <a:lnTo>
                      <a:pt x="3279" y="261"/>
                    </a:lnTo>
                    <a:lnTo>
                      <a:pt x="3279" y="234"/>
                    </a:lnTo>
                    <a:lnTo>
                      <a:pt x="3291" y="234"/>
                    </a:lnTo>
                    <a:lnTo>
                      <a:pt x="3291" y="261"/>
                    </a:lnTo>
                    <a:close/>
                    <a:moveTo>
                      <a:pt x="3313" y="501"/>
                    </a:moveTo>
                    <a:lnTo>
                      <a:pt x="3301" y="501"/>
                    </a:lnTo>
                    <a:lnTo>
                      <a:pt x="3301" y="473"/>
                    </a:lnTo>
                    <a:lnTo>
                      <a:pt x="3313" y="473"/>
                    </a:lnTo>
                    <a:lnTo>
                      <a:pt x="3313" y="501"/>
                    </a:lnTo>
                    <a:close/>
                    <a:moveTo>
                      <a:pt x="3313" y="453"/>
                    </a:moveTo>
                    <a:lnTo>
                      <a:pt x="3301" y="453"/>
                    </a:lnTo>
                    <a:lnTo>
                      <a:pt x="3301" y="425"/>
                    </a:lnTo>
                    <a:lnTo>
                      <a:pt x="3313" y="425"/>
                    </a:lnTo>
                    <a:lnTo>
                      <a:pt x="3313" y="453"/>
                    </a:lnTo>
                    <a:close/>
                    <a:moveTo>
                      <a:pt x="3313" y="403"/>
                    </a:moveTo>
                    <a:lnTo>
                      <a:pt x="3301" y="403"/>
                    </a:lnTo>
                    <a:lnTo>
                      <a:pt x="3301" y="377"/>
                    </a:lnTo>
                    <a:lnTo>
                      <a:pt x="3313" y="377"/>
                    </a:lnTo>
                    <a:lnTo>
                      <a:pt x="3313" y="403"/>
                    </a:lnTo>
                    <a:close/>
                    <a:moveTo>
                      <a:pt x="3313" y="357"/>
                    </a:moveTo>
                    <a:lnTo>
                      <a:pt x="3301" y="357"/>
                    </a:lnTo>
                    <a:lnTo>
                      <a:pt x="3301" y="331"/>
                    </a:lnTo>
                    <a:lnTo>
                      <a:pt x="3313" y="331"/>
                    </a:lnTo>
                    <a:lnTo>
                      <a:pt x="3313" y="357"/>
                    </a:lnTo>
                    <a:close/>
                    <a:moveTo>
                      <a:pt x="3313" y="309"/>
                    </a:moveTo>
                    <a:lnTo>
                      <a:pt x="3301" y="309"/>
                    </a:lnTo>
                    <a:lnTo>
                      <a:pt x="3301" y="281"/>
                    </a:lnTo>
                    <a:lnTo>
                      <a:pt x="3313" y="281"/>
                    </a:lnTo>
                    <a:lnTo>
                      <a:pt x="3313" y="309"/>
                    </a:lnTo>
                    <a:close/>
                    <a:moveTo>
                      <a:pt x="3313" y="261"/>
                    </a:moveTo>
                    <a:lnTo>
                      <a:pt x="3301" y="261"/>
                    </a:lnTo>
                    <a:lnTo>
                      <a:pt x="3301" y="234"/>
                    </a:lnTo>
                    <a:lnTo>
                      <a:pt x="3313" y="234"/>
                    </a:lnTo>
                    <a:lnTo>
                      <a:pt x="3313" y="261"/>
                    </a:lnTo>
                    <a:close/>
                    <a:moveTo>
                      <a:pt x="3337" y="501"/>
                    </a:moveTo>
                    <a:lnTo>
                      <a:pt x="3325" y="501"/>
                    </a:lnTo>
                    <a:lnTo>
                      <a:pt x="3325" y="473"/>
                    </a:lnTo>
                    <a:lnTo>
                      <a:pt x="3337" y="473"/>
                    </a:lnTo>
                    <a:lnTo>
                      <a:pt x="3337" y="501"/>
                    </a:lnTo>
                    <a:close/>
                    <a:moveTo>
                      <a:pt x="3337" y="453"/>
                    </a:moveTo>
                    <a:lnTo>
                      <a:pt x="3325" y="453"/>
                    </a:lnTo>
                    <a:lnTo>
                      <a:pt x="3325" y="425"/>
                    </a:lnTo>
                    <a:lnTo>
                      <a:pt x="3337" y="425"/>
                    </a:lnTo>
                    <a:lnTo>
                      <a:pt x="3337" y="453"/>
                    </a:lnTo>
                    <a:close/>
                    <a:moveTo>
                      <a:pt x="3337" y="403"/>
                    </a:moveTo>
                    <a:lnTo>
                      <a:pt x="3325" y="403"/>
                    </a:lnTo>
                    <a:lnTo>
                      <a:pt x="3325" y="377"/>
                    </a:lnTo>
                    <a:lnTo>
                      <a:pt x="3337" y="377"/>
                    </a:lnTo>
                    <a:lnTo>
                      <a:pt x="3337" y="403"/>
                    </a:lnTo>
                    <a:close/>
                    <a:moveTo>
                      <a:pt x="3337" y="357"/>
                    </a:moveTo>
                    <a:lnTo>
                      <a:pt x="3325" y="357"/>
                    </a:lnTo>
                    <a:lnTo>
                      <a:pt x="3325" y="331"/>
                    </a:lnTo>
                    <a:lnTo>
                      <a:pt x="3337" y="331"/>
                    </a:lnTo>
                    <a:lnTo>
                      <a:pt x="3337" y="357"/>
                    </a:lnTo>
                    <a:close/>
                    <a:moveTo>
                      <a:pt x="3337" y="309"/>
                    </a:moveTo>
                    <a:lnTo>
                      <a:pt x="3325" y="309"/>
                    </a:lnTo>
                    <a:lnTo>
                      <a:pt x="3325" y="281"/>
                    </a:lnTo>
                    <a:lnTo>
                      <a:pt x="3337" y="281"/>
                    </a:lnTo>
                    <a:lnTo>
                      <a:pt x="3337" y="309"/>
                    </a:lnTo>
                    <a:close/>
                    <a:moveTo>
                      <a:pt x="3337" y="261"/>
                    </a:moveTo>
                    <a:lnTo>
                      <a:pt x="3325" y="261"/>
                    </a:lnTo>
                    <a:lnTo>
                      <a:pt x="3325" y="234"/>
                    </a:lnTo>
                    <a:lnTo>
                      <a:pt x="3337" y="234"/>
                    </a:lnTo>
                    <a:lnTo>
                      <a:pt x="3337" y="261"/>
                    </a:lnTo>
                    <a:close/>
                    <a:moveTo>
                      <a:pt x="3359" y="501"/>
                    </a:moveTo>
                    <a:lnTo>
                      <a:pt x="3349" y="501"/>
                    </a:lnTo>
                    <a:lnTo>
                      <a:pt x="3349" y="473"/>
                    </a:lnTo>
                    <a:lnTo>
                      <a:pt x="3359" y="473"/>
                    </a:lnTo>
                    <a:lnTo>
                      <a:pt x="3359" y="501"/>
                    </a:lnTo>
                    <a:close/>
                    <a:moveTo>
                      <a:pt x="3359" y="453"/>
                    </a:moveTo>
                    <a:lnTo>
                      <a:pt x="3349" y="453"/>
                    </a:lnTo>
                    <a:lnTo>
                      <a:pt x="3349" y="425"/>
                    </a:lnTo>
                    <a:lnTo>
                      <a:pt x="3359" y="425"/>
                    </a:lnTo>
                    <a:lnTo>
                      <a:pt x="3359" y="453"/>
                    </a:lnTo>
                    <a:close/>
                    <a:moveTo>
                      <a:pt x="3359" y="403"/>
                    </a:moveTo>
                    <a:lnTo>
                      <a:pt x="3349" y="403"/>
                    </a:lnTo>
                    <a:lnTo>
                      <a:pt x="3349" y="377"/>
                    </a:lnTo>
                    <a:lnTo>
                      <a:pt x="3359" y="377"/>
                    </a:lnTo>
                    <a:lnTo>
                      <a:pt x="3359" y="403"/>
                    </a:lnTo>
                    <a:close/>
                    <a:moveTo>
                      <a:pt x="3359" y="357"/>
                    </a:moveTo>
                    <a:lnTo>
                      <a:pt x="3349" y="357"/>
                    </a:lnTo>
                    <a:lnTo>
                      <a:pt x="3349" y="331"/>
                    </a:lnTo>
                    <a:lnTo>
                      <a:pt x="3359" y="331"/>
                    </a:lnTo>
                    <a:lnTo>
                      <a:pt x="3359" y="357"/>
                    </a:lnTo>
                    <a:close/>
                    <a:moveTo>
                      <a:pt x="3359" y="309"/>
                    </a:moveTo>
                    <a:lnTo>
                      <a:pt x="3349" y="309"/>
                    </a:lnTo>
                    <a:lnTo>
                      <a:pt x="3349" y="281"/>
                    </a:lnTo>
                    <a:lnTo>
                      <a:pt x="3359" y="281"/>
                    </a:lnTo>
                    <a:lnTo>
                      <a:pt x="3359" y="309"/>
                    </a:lnTo>
                    <a:close/>
                    <a:moveTo>
                      <a:pt x="3359" y="261"/>
                    </a:moveTo>
                    <a:lnTo>
                      <a:pt x="3349" y="261"/>
                    </a:lnTo>
                    <a:lnTo>
                      <a:pt x="3349" y="234"/>
                    </a:lnTo>
                    <a:lnTo>
                      <a:pt x="3359" y="234"/>
                    </a:lnTo>
                    <a:lnTo>
                      <a:pt x="3359" y="261"/>
                    </a:lnTo>
                    <a:close/>
                    <a:moveTo>
                      <a:pt x="3383" y="501"/>
                    </a:moveTo>
                    <a:lnTo>
                      <a:pt x="3371" y="501"/>
                    </a:lnTo>
                    <a:lnTo>
                      <a:pt x="3371" y="473"/>
                    </a:lnTo>
                    <a:lnTo>
                      <a:pt x="3383" y="473"/>
                    </a:lnTo>
                    <a:lnTo>
                      <a:pt x="3383" y="501"/>
                    </a:lnTo>
                    <a:close/>
                    <a:moveTo>
                      <a:pt x="3383" y="453"/>
                    </a:moveTo>
                    <a:lnTo>
                      <a:pt x="3371" y="453"/>
                    </a:lnTo>
                    <a:lnTo>
                      <a:pt x="3371" y="425"/>
                    </a:lnTo>
                    <a:lnTo>
                      <a:pt x="3383" y="425"/>
                    </a:lnTo>
                    <a:lnTo>
                      <a:pt x="3383" y="453"/>
                    </a:lnTo>
                    <a:close/>
                    <a:moveTo>
                      <a:pt x="3383" y="403"/>
                    </a:moveTo>
                    <a:lnTo>
                      <a:pt x="3371" y="403"/>
                    </a:lnTo>
                    <a:lnTo>
                      <a:pt x="3371" y="377"/>
                    </a:lnTo>
                    <a:lnTo>
                      <a:pt x="3383" y="377"/>
                    </a:lnTo>
                    <a:lnTo>
                      <a:pt x="3383" y="403"/>
                    </a:lnTo>
                    <a:close/>
                    <a:moveTo>
                      <a:pt x="3383" y="357"/>
                    </a:moveTo>
                    <a:lnTo>
                      <a:pt x="3371" y="357"/>
                    </a:lnTo>
                    <a:lnTo>
                      <a:pt x="3371" y="331"/>
                    </a:lnTo>
                    <a:lnTo>
                      <a:pt x="3383" y="331"/>
                    </a:lnTo>
                    <a:lnTo>
                      <a:pt x="3383" y="357"/>
                    </a:lnTo>
                    <a:close/>
                    <a:moveTo>
                      <a:pt x="3383" y="309"/>
                    </a:moveTo>
                    <a:lnTo>
                      <a:pt x="3371" y="309"/>
                    </a:lnTo>
                    <a:lnTo>
                      <a:pt x="3371" y="281"/>
                    </a:lnTo>
                    <a:lnTo>
                      <a:pt x="3383" y="281"/>
                    </a:lnTo>
                    <a:lnTo>
                      <a:pt x="3383" y="309"/>
                    </a:lnTo>
                    <a:close/>
                    <a:moveTo>
                      <a:pt x="3383" y="261"/>
                    </a:moveTo>
                    <a:lnTo>
                      <a:pt x="3371" y="261"/>
                    </a:lnTo>
                    <a:lnTo>
                      <a:pt x="3371" y="234"/>
                    </a:lnTo>
                    <a:lnTo>
                      <a:pt x="3383" y="234"/>
                    </a:lnTo>
                    <a:lnTo>
                      <a:pt x="3383" y="261"/>
                    </a:lnTo>
                    <a:close/>
                    <a:moveTo>
                      <a:pt x="3509" y="509"/>
                    </a:moveTo>
                    <a:lnTo>
                      <a:pt x="3491" y="509"/>
                    </a:lnTo>
                    <a:lnTo>
                      <a:pt x="3491" y="499"/>
                    </a:lnTo>
                    <a:lnTo>
                      <a:pt x="3509" y="499"/>
                    </a:lnTo>
                    <a:lnTo>
                      <a:pt x="3509" y="509"/>
                    </a:lnTo>
                    <a:close/>
                    <a:moveTo>
                      <a:pt x="3509" y="489"/>
                    </a:moveTo>
                    <a:lnTo>
                      <a:pt x="3491" y="489"/>
                    </a:lnTo>
                    <a:lnTo>
                      <a:pt x="3491" y="479"/>
                    </a:lnTo>
                    <a:lnTo>
                      <a:pt x="3509" y="479"/>
                    </a:lnTo>
                    <a:lnTo>
                      <a:pt x="3509" y="489"/>
                    </a:lnTo>
                    <a:close/>
                    <a:moveTo>
                      <a:pt x="3509" y="469"/>
                    </a:moveTo>
                    <a:lnTo>
                      <a:pt x="3491" y="469"/>
                    </a:lnTo>
                    <a:lnTo>
                      <a:pt x="3491" y="459"/>
                    </a:lnTo>
                    <a:lnTo>
                      <a:pt x="3509" y="459"/>
                    </a:lnTo>
                    <a:lnTo>
                      <a:pt x="3509" y="469"/>
                    </a:lnTo>
                    <a:close/>
                    <a:moveTo>
                      <a:pt x="3509" y="451"/>
                    </a:moveTo>
                    <a:lnTo>
                      <a:pt x="3491" y="451"/>
                    </a:lnTo>
                    <a:lnTo>
                      <a:pt x="3491" y="441"/>
                    </a:lnTo>
                    <a:lnTo>
                      <a:pt x="3509" y="441"/>
                    </a:lnTo>
                    <a:lnTo>
                      <a:pt x="3509" y="451"/>
                    </a:lnTo>
                    <a:close/>
                    <a:moveTo>
                      <a:pt x="3537" y="509"/>
                    </a:moveTo>
                    <a:lnTo>
                      <a:pt x="3517" y="509"/>
                    </a:lnTo>
                    <a:lnTo>
                      <a:pt x="3517" y="499"/>
                    </a:lnTo>
                    <a:lnTo>
                      <a:pt x="3537" y="499"/>
                    </a:lnTo>
                    <a:lnTo>
                      <a:pt x="3537" y="509"/>
                    </a:lnTo>
                    <a:close/>
                    <a:moveTo>
                      <a:pt x="3537" y="489"/>
                    </a:moveTo>
                    <a:lnTo>
                      <a:pt x="3517" y="489"/>
                    </a:lnTo>
                    <a:lnTo>
                      <a:pt x="3517" y="479"/>
                    </a:lnTo>
                    <a:lnTo>
                      <a:pt x="3537" y="479"/>
                    </a:lnTo>
                    <a:lnTo>
                      <a:pt x="3537" y="489"/>
                    </a:lnTo>
                    <a:close/>
                    <a:moveTo>
                      <a:pt x="3537" y="469"/>
                    </a:moveTo>
                    <a:lnTo>
                      <a:pt x="3517" y="469"/>
                    </a:lnTo>
                    <a:lnTo>
                      <a:pt x="3517" y="459"/>
                    </a:lnTo>
                    <a:lnTo>
                      <a:pt x="3537" y="459"/>
                    </a:lnTo>
                    <a:lnTo>
                      <a:pt x="3537" y="469"/>
                    </a:lnTo>
                    <a:close/>
                    <a:moveTo>
                      <a:pt x="3537" y="451"/>
                    </a:moveTo>
                    <a:lnTo>
                      <a:pt x="3517" y="451"/>
                    </a:lnTo>
                    <a:lnTo>
                      <a:pt x="3517" y="441"/>
                    </a:lnTo>
                    <a:lnTo>
                      <a:pt x="3537" y="441"/>
                    </a:lnTo>
                    <a:lnTo>
                      <a:pt x="3537" y="451"/>
                    </a:lnTo>
                    <a:close/>
                    <a:moveTo>
                      <a:pt x="3565" y="509"/>
                    </a:moveTo>
                    <a:lnTo>
                      <a:pt x="3547" y="509"/>
                    </a:lnTo>
                    <a:lnTo>
                      <a:pt x="3547" y="499"/>
                    </a:lnTo>
                    <a:lnTo>
                      <a:pt x="3565" y="499"/>
                    </a:lnTo>
                    <a:lnTo>
                      <a:pt x="3565" y="509"/>
                    </a:lnTo>
                    <a:close/>
                    <a:moveTo>
                      <a:pt x="3565" y="489"/>
                    </a:moveTo>
                    <a:lnTo>
                      <a:pt x="3547" y="489"/>
                    </a:lnTo>
                    <a:lnTo>
                      <a:pt x="3547" y="479"/>
                    </a:lnTo>
                    <a:lnTo>
                      <a:pt x="3565" y="479"/>
                    </a:lnTo>
                    <a:lnTo>
                      <a:pt x="3565" y="489"/>
                    </a:lnTo>
                    <a:close/>
                    <a:moveTo>
                      <a:pt x="3565" y="469"/>
                    </a:moveTo>
                    <a:lnTo>
                      <a:pt x="3547" y="469"/>
                    </a:lnTo>
                    <a:lnTo>
                      <a:pt x="3547" y="459"/>
                    </a:lnTo>
                    <a:lnTo>
                      <a:pt x="3565" y="459"/>
                    </a:lnTo>
                    <a:lnTo>
                      <a:pt x="3565" y="469"/>
                    </a:lnTo>
                    <a:close/>
                    <a:moveTo>
                      <a:pt x="3565" y="451"/>
                    </a:moveTo>
                    <a:lnTo>
                      <a:pt x="3547" y="451"/>
                    </a:lnTo>
                    <a:lnTo>
                      <a:pt x="3547" y="441"/>
                    </a:lnTo>
                    <a:lnTo>
                      <a:pt x="3565" y="441"/>
                    </a:lnTo>
                    <a:lnTo>
                      <a:pt x="3565" y="451"/>
                    </a:lnTo>
                    <a:close/>
                    <a:moveTo>
                      <a:pt x="3841" y="377"/>
                    </a:moveTo>
                    <a:lnTo>
                      <a:pt x="3829" y="377"/>
                    </a:lnTo>
                    <a:lnTo>
                      <a:pt x="3829" y="351"/>
                    </a:lnTo>
                    <a:lnTo>
                      <a:pt x="3841" y="351"/>
                    </a:lnTo>
                    <a:lnTo>
                      <a:pt x="3841" y="377"/>
                    </a:lnTo>
                    <a:close/>
                    <a:moveTo>
                      <a:pt x="3841" y="331"/>
                    </a:moveTo>
                    <a:lnTo>
                      <a:pt x="3829" y="331"/>
                    </a:lnTo>
                    <a:lnTo>
                      <a:pt x="3829" y="305"/>
                    </a:lnTo>
                    <a:lnTo>
                      <a:pt x="3841" y="305"/>
                    </a:lnTo>
                    <a:lnTo>
                      <a:pt x="3841" y="331"/>
                    </a:lnTo>
                    <a:close/>
                    <a:moveTo>
                      <a:pt x="3841" y="287"/>
                    </a:moveTo>
                    <a:lnTo>
                      <a:pt x="3829" y="287"/>
                    </a:lnTo>
                    <a:lnTo>
                      <a:pt x="3829" y="261"/>
                    </a:lnTo>
                    <a:lnTo>
                      <a:pt x="3841" y="261"/>
                    </a:lnTo>
                    <a:lnTo>
                      <a:pt x="3841" y="287"/>
                    </a:lnTo>
                    <a:close/>
                    <a:moveTo>
                      <a:pt x="3841" y="241"/>
                    </a:moveTo>
                    <a:lnTo>
                      <a:pt x="3829" y="241"/>
                    </a:lnTo>
                    <a:lnTo>
                      <a:pt x="3829" y="216"/>
                    </a:lnTo>
                    <a:lnTo>
                      <a:pt x="3841" y="216"/>
                    </a:lnTo>
                    <a:lnTo>
                      <a:pt x="3841" y="241"/>
                    </a:lnTo>
                    <a:close/>
                    <a:moveTo>
                      <a:pt x="3841" y="198"/>
                    </a:moveTo>
                    <a:lnTo>
                      <a:pt x="3829" y="198"/>
                    </a:lnTo>
                    <a:lnTo>
                      <a:pt x="3829" y="172"/>
                    </a:lnTo>
                    <a:lnTo>
                      <a:pt x="3841" y="172"/>
                    </a:lnTo>
                    <a:lnTo>
                      <a:pt x="3841" y="198"/>
                    </a:lnTo>
                    <a:close/>
                    <a:moveTo>
                      <a:pt x="3841" y="152"/>
                    </a:moveTo>
                    <a:lnTo>
                      <a:pt x="3829" y="152"/>
                    </a:lnTo>
                    <a:lnTo>
                      <a:pt x="3829" y="126"/>
                    </a:lnTo>
                    <a:lnTo>
                      <a:pt x="3841" y="126"/>
                    </a:lnTo>
                    <a:lnTo>
                      <a:pt x="3841" y="152"/>
                    </a:lnTo>
                    <a:close/>
                    <a:moveTo>
                      <a:pt x="3863" y="377"/>
                    </a:moveTo>
                    <a:lnTo>
                      <a:pt x="3853" y="377"/>
                    </a:lnTo>
                    <a:lnTo>
                      <a:pt x="3853" y="351"/>
                    </a:lnTo>
                    <a:lnTo>
                      <a:pt x="3863" y="351"/>
                    </a:lnTo>
                    <a:lnTo>
                      <a:pt x="3863" y="377"/>
                    </a:lnTo>
                    <a:close/>
                    <a:moveTo>
                      <a:pt x="3863" y="331"/>
                    </a:moveTo>
                    <a:lnTo>
                      <a:pt x="3853" y="331"/>
                    </a:lnTo>
                    <a:lnTo>
                      <a:pt x="3853" y="305"/>
                    </a:lnTo>
                    <a:lnTo>
                      <a:pt x="3863" y="305"/>
                    </a:lnTo>
                    <a:lnTo>
                      <a:pt x="3863" y="331"/>
                    </a:lnTo>
                    <a:close/>
                    <a:moveTo>
                      <a:pt x="3863" y="287"/>
                    </a:moveTo>
                    <a:lnTo>
                      <a:pt x="3853" y="287"/>
                    </a:lnTo>
                    <a:lnTo>
                      <a:pt x="3853" y="261"/>
                    </a:lnTo>
                    <a:lnTo>
                      <a:pt x="3863" y="261"/>
                    </a:lnTo>
                    <a:lnTo>
                      <a:pt x="3863" y="287"/>
                    </a:lnTo>
                    <a:close/>
                    <a:moveTo>
                      <a:pt x="3863" y="241"/>
                    </a:moveTo>
                    <a:lnTo>
                      <a:pt x="3853" y="241"/>
                    </a:lnTo>
                    <a:lnTo>
                      <a:pt x="3853" y="216"/>
                    </a:lnTo>
                    <a:lnTo>
                      <a:pt x="3863" y="216"/>
                    </a:lnTo>
                    <a:lnTo>
                      <a:pt x="3863" y="241"/>
                    </a:lnTo>
                    <a:close/>
                    <a:moveTo>
                      <a:pt x="3863" y="198"/>
                    </a:moveTo>
                    <a:lnTo>
                      <a:pt x="3853" y="198"/>
                    </a:lnTo>
                    <a:lnTo>
                      <a:pt x="3853" y="172"/>
                    </a:lnTo>
                    <a:lnTo>
                      <a:pt x="3863" y="172"/>
                    </a:lnTo>
                    <a:lnTo>
                      <a:pt x="3863" y="198"/>
                    </a:lnTo>
                    <a:close/>
                    <a:moveTo>
                      <a:pt x="3863" y="152"/>
                    </a:moveTo>
                    <a:lnTo>
                      <a:pt x="3853" y="152"/>
                    </a:lnTo>
                    <a:lnTo>
                      <a:pt x="3853" y="128"/>
                    </a:lnTo>
                    <a:lnTo>
                      <a:pt x="3863" y="128"/>
                    </a:lnTo>
                    <a:lnTo>
                      <a:pt x="3863" y="152"/>
                    </a:lnTo>
                    <a:close/>
                    <a:moveTo>
                      <a:pt x="3887" y="377"/>
                    </a:moveTo>
                    <a:lnTo>
                      <a:pt x="3875" y="377"/>
                    </a:lnTo>
                    <a:lnTo>
                      <a:pt x="3875" y="351"/>
                    </a:lnTo>
                    <a:lnTo>
                      <a:pt x="3887" y="351"/>
                    </a:lnTo>
                    <a:lnTo>
                      <a:pt x="3887" y="377"/>
                    </a:lnTo>
                    <a:close/>
                    <a:moveTo>
                      <a:pt x="3887" y="331"/>
                    </a:moveTo>
                    <a:lnTo>
                      <a:pt x="3875" y="331"/>
                    </a:lnTo>
                    <a:lnTo>
                      <a:pt x="3875" y="305"/>
                    </a:lnTo>
                    <a:lnTo>
                      <a:pt x="3887" y="305"/>
                    </a:lnTo>
                    <a:lnTo>
                      <a:pt x="3887" y="331"/>
                    </a:lnTo>
                    <a:close/>
                    <a:moveTo>
                      <a:pt x="3887" y="287"/>
                    </a:moveTo>
                    <a:lnTo>
                      <a:pt x="3875" y="287"/>
                    </a:lnTo>
                    <a:lnTo>
                      <a:pt x="3875" y="261"/>
                    </a:lnTo>
                    <a:lnTo>
                      <a:pt x="3887" y="261"/>
                    </a:lnTo>
                    <a:lnTo>
                      <a:pt x="3887" y="287"/>
                    </a:lnTo>
                    <a:close/>
                    <a:moveTo>
                      <a:pt x="3887" y="241"/>
                    </a:moveTo>
                    <a:lnTo>
                      <a:pt x="3875" y="241"/>
                    </a:lnTo>
                    <a:lnTo>
                      <a:pt x="3875" y="216"/>
                    </a:lnTo>
                    <a:lnTo>
                      <a:pt x="3887" y="216"/>
                    </a:lnTo>
                    <a:lnTo>
                      <a:pt x="3887" y="241"/>
                    </a:lnTo>
                    <a:close/>
                    <a:moveTo>
                      <a:pt x="3887" y="198"/>
                    </a:moveTo>
                    <a:lnTo>
                      <a:pt x="3875" y="198"/>
                    </a:lnTo>
                    <a:lnTo>
                      <a:pt x="3875" y="172"/>
                    </a:lnTo>
                    <a:lnTo>
                      <a:pt x="3887" y="172"/>
                    </a:lnTo>
                    <a:lnTo>
                      <a:pt x="3887" y="198"/>
                    </a:lnTo>
                    <a:close/>
                    <a:moveTo>
                      <a:pt x="3887" y="152"/>
                    </a:moveTo>
                    <a:lnTo>
                      <a:pt x="3875" y="152"/>
                    </a:lnTo>
                    <a:lnTo>
                      <a:pt x="3875" y="128"/>
                    </a:lnTo>
                    <a:lnTo>
                      <a:pt x="3887" y="128"/>
                    </a:lnTo>
                    <a:lnTo>
                      <a:pt x="3887" y="152"/>
                    </a:lnTo>
                    <a:close/>
                    <a:moveTo>
                      <a:pt x="3909" y="377"/>
                    </a:moveTo>
                    <a:lnTo>
                      <a:pt x="3897" y="377"/>
                    </a:lnTo>
                    <a:lnTo>
                      <a:pt x="3897" y="351"/>
                    </a:lnTo>
                    <a:lnTo>
                      <a:pt x="3909" y="351"/>
                    </a:lnTo>
                    <a:lnTo>
                      <a:pt x="3909" y="377"/>
                    </a:lnTo>
                    <a:close/>
                    <a:moveTo>
                      <a:pt x="3909" y="331"/>
                    </a:moveTo>
                    <a:lnTo>
                      <a:pt x="3897" y="331"/>
                    </a:lnTo>
                    <a:lnTo>
                      <a:pt x="3897" y="305"/>
                    </a:lnTo>
                    <a:lnTo>
                      <a:pt x="3909" y="305"/>
                    </a:lnTo>
                    <a:lnTo>
                      <a:pt x="3909" y="331"/>
                    </a:lnTo>
                    <a:close/>
                    <a:moveTo>
                      <a:pt x="3909" y="287"/>
                    </a:moveTo>
                    <a:lnTo>
                      <a:pt x="3897" y="287"/>
                    </a:lnTo>
                    <a:lnTo>
                      <a:pt x="3897" y="261"/>
                    </a:lnTo>
                    <a:lnTo>
                      <a:pt x="3909" y="261"/>
                    </a:lnTo>
                    <a:lnTo>
                      <a:pt x="3909" y="287"/>
                    </a:lnTo>
                    <a:close/>
                    <a:moveTo>
                      <a:pt x="3909" y="241"/>
                    </a:moveTo>
                    <a:lnTo>
                      <a:pt x="3897" y="241"/>
                    </a:lnTo>
                    <a:lnTo>
                      <a:pt x="3897" y="216"/>
                    </a:lnTo>
                    <a:lnTo>
                      <a:pt x="3909" y="216"/>
                    </a:lnTo>
                    <a:lnTo>
                      <a:pt x="3909" y="241"/>
                    </a:lnTo>
                    <a:close/>
                    <a:moveTo>
                      <a:pt x="3909" y="198"/>
                    </a:moveTo>
                    <a:lnTo>
                      <a:pt x="3897" y="198"/>
                    </a:lnTo>
                    <a:lnTo>
                      <a:pt x="3897" y="172"/>
                    </a:lnTo>
                    <a:lnTo>
                      <a:pt x="3909" y="172"/>
                    </a:lnTo>
                    <a:lnTo>
                      <a:pt x="3909" y="198"/>
                    </a:lnTo>
                    <a:close/>
                    <a:moveTo>
                      <a:pt x="3909" y="152"/>
                    </a:moveTo>
                    <a:lnTo>
                      <a:pt x="3897" y="152"/>
                    </a:lnTo>
                    <a:lnTo>
                      <a:pt x="3897" y="128"/>
                    </a:lnTo>
                    <a:lnTo>
                      <a:pt x="3909" y="128"/>
                    </a:lnTo>
                    <a:lnTo>
                      <a:pt x="3909" y="152"/>
                    </a:lnTo>
                    <a:close/>
                    <a:moveTo>
                      <a:pt x="3933" y="377"/>
                    </a:moveTo>
                    <a:lnTo>
                      <a:pt x="3921" y="377"/>
                    </a:lnTo>
                    <a:lnTo>
                      <a:pt x="3921" y="351"/>
                    </a:lnTo>
                    <a:lnTo>
                      <a:pt x="3933" y="351"/>
                    </a:lnTo>
                    <a:lnTo>
                      <a:pt x="3933" y="377"/>
                    </a:lnTo>
                    <a:close/>
                    <a:moveTo>
                      <a:pt x="3933" y="331"/>
                    </a:moveTo>
                    <a:lnTo>
                      <a:pt x="3921" y="331"/>
                    </a:lnTo>
                    <a:lnTo>
                      <a:pt x="3921" y="305"/>
                    </a:lnTo>
                    <a:lnTo>
                      <a:pt x="3933" y="305"/>
                    </a:lnTo>
                    <a:lnTo>
                      <a:pt x="3933" y="331"/>
                    </a:lnTo>
                    <a:close/>
                    <a:moveTo>
                      <a:pt x="3933" y="287"/>
                    </a:moveTo>
                    <a:lnTo>
                      <a:pt x="3921" y="287"/>
                    </a:lnTo>
                    <a:lnTo>
                      <a:pt x="3921" y="261"/>
                    </a:lnTo>
                    <a:lnTo>
                      <a:pt x="3933" y="261"/>
                    </a:lnTo>
                    <a:lnTo>
                      <a:pt x="3933" y="287"/>
                    </a:lnTo>
                    <a:close/>
                    <a:moveTo>
                      <a:pt x="3933" y="241"/>
                    </a:moveTo>
                    <a:lnTo>
                      <a:pt x="3921" y="241"/>
                    </a:lnTo>
                    <a:lnTo>
                      <a:pt x="3921" y="216"/>
                    </a:lnTo>
                    <a:lnTo>
                      <a:pt x="3933" y="216"/>
                    </a:lnTo>
                    <a:lnTo>
                      <a:pt x="3933" y="241"/>
                    </a:lnTo>
                    <a:close/>
                    <a:moveTo>
                      <a:pt x="3933" y="198"/>
                    </a:moveTo>
                    <a:lnTo>
                      <a:pt x="3921" y="198"/>
                    </a:lnTo>
                    <a:lnTo>
                      <a:pt x="3921" y="172"/>
                    </a:lnTo>
                    <a:lnTo>
                      <a:pt x="3933" y="172"/>
                    </a:lnTo>
                    <a:lnTo>
                      <a:pt x="3933" y="198"/>
                    </a:lnTo>
                    <a:close/>
                    <a:moveTo>
                      <a:pt x="3933" y="152"/>
                    </a:moveTo>
                    <a:lnTo>
                      <a:pt x="3921" y="152"/>
                    </a:lnTo>
                    <a:lnTo>
                      <a:pt x="3921" y="128"/>
                    </a:lnTo>
                    <a:lnTo>
                      <a:pt x="3933" y="128"/>
                    </a:lnTo>
                    <a:lnTo>
                      <a:pt x="3933" y="152"/>
                    </a:lnTo>
                    <a:close/>
                    <a:moveTo>
                      <a:pt x="3955" y="377"/>
                    </a:moveTo>
                    <a:lnTo>
                      <a:pt x="3943" y="377"/>
                    </a:lnTo>
                    <a:lnTo>
                      <a:pt x="3943" y="351"/>
                    </a:lnTo>
                    <a:lnTo>
                      <a:pt x="3955" y="351"/>
                    </a:lnTo>
                    <a:lnTo>
                      <a:pt x="3955" y="377"/>
                    </a:lnTo>
                    <a:close/>
                    <a:moveTo>
                      <a:pt x="3955" y="331"/>
                    </a:moveTo>
                    <a:lnTo>
                      <a:pt x="3943" y="331"/>
                    </a:lnTo>
                    <a:lnTo>
                      <a:pt x="3943" y="305"/>
                    </a:lnTo>
                    <a:lnTo>
                      <a:pt x="3955" y="305"/>
                    </a:lnTo>
                    <a:lnTo>
                      <a:pt x="3955" y="331"/>
                    </a:lnTo>
                    <a:close/>
                    <a:moveTo>
                      <a:pt x="3955" y="287"/>
                    </a:moveTo>
                    <a:lnTo>
                      <a:pt x="3943" y="287"/>
                    </a:lnTo>
                    <a:lnTo>
                      <a:pt x="3943" y="261"/>
                    </a:lnTo>
                    <a:lnTo>
                      <a:pt x="3955" y="261"/>
                    </a:lnTo>
                    <a:lnTo>
                      <a:pt x="3955" y="287"/>
                    </a:lnTo>
                    <a:close/>
                    <a:moveTo>
                      <a:pt x="3955" y="241"/>
                    </a:moveTo>
                    <a:lnTo>
                      <a:pt x="3943" y="241"/>
                    </a:lnTo>
                    <a:lnTo>
                      <a:pt x="3943" y="216"/>
                    </a:lnTo>
                    <a:lnTo>
                      <a:pt x="3955" y="216"/>
                    </a:lnTo>
                    <a:lnTo>
                      <a:pt x="3955" y="241"/>
                    </a:lnTo>
                    <a:close/>
                    <a:moveTo>
                      <a:pt x="3955" y="198"/>
                    </a:moveTo>
                    <a:lnTo>
                      <a:pt x="3943" y="198"/>
                    </a:lnTo>
                    <a:lnTo>
                      <a:pt x="3943" y="172"/>
                    </a:lnTo>
                    <a:lnTo>
                      <a:pt x="3955" y="172"/>
                    </a:lnTo>
                    <a:lnTo>
                      <a:pt x="3955" y="198"/>
                    </a:lnTo>
                    <a:close/>
                    <a:moveTo>
                      <a:pt x="3955" y="152"/>
                    </a:moveTo>
                    <a:lnTo>
                      <a:pt x="3943" y="152"/>
                    </a:lnTo>
                    <a:lnTo>
                      <a:pt x="3943" y="128"/>
                    </a:lnTo>
                    <a:lnTo>
                      <a:pt x="3955" y="128"/>
                    </a:lnTo>
                    <a:lnTo>
                      <a:pt x="3955" y="152"/>
                    </a:lnTo>
                    <a:close/>
                    <a:moveTo>
                      <a:pt x="3977" y="377"/>
                    </a:moveTo>
                    <a:lnTo>
                      <a:pt x="3965" y="377"/>
                    </a:lnTo>
                    <a:lnTo>
                      <a:pt x="3965" y="351"/>
                    </a:lnTo>
                    <a:lnTo>
                      <a:pt x="3977" y="351"/>
                    </a:lnTo>
                    <a:lnTo>
                      <a:pt x="3977" y="377"/>
                    </a:lnTo>
                    <a:close/>
                    <a:moveTo>
                      <a:pt x="3977" y="331"/>
                    </a:moveTo>
                    <a:lnTo>
                      <a:pt x="3965" y="331"/>
                    </a:lnTo>
                    <a:lnTo>
                      <a:pt x="3965" y="305"/>
                    </a:lnTo>
                    <a:lnTo>
                      <a:pt x="3977" y="305"/>
                    </a:lnTo>
                    <a:lnTo>
                      <a:pt x="3977" y="331"/>
                    </a:lnTo>
                    <a:close/>
                    <a:moveTo>
                      <a:pt x="3977" y="287"/>
                    </a:moveTo>
                    <a:lnTo>
                      <a:pt x="3965" y="287"/>
                    </a:lnTo>
                    <a:lnTo>
                      <a:pt x="3965" y="261"/>
                    </a:lnTo>
                    <a:lnTo>
                      <a:pt x="3977" y="261"/>
                    </a:lnTo>
                    <a:lnTo>
                      <a:pt x="3977" y="287"/>
                    </a:lnTo>
                    <a:close/>
                    <a:moveTo>
                      <a:pt x="3977" y="241"/>
                    </a:moveTo>
                    <a:lnTo>
                      <a:pt x="3965" y="241"/>
                    </a:lnTo>
                    <a:lnTo>
                      <a:pt x="3965" y="216"/>
                    </a:lnTo>
                    <a:lnTo>
                      <a:pt x="3977" y="216"/>
                    </a:lnTo>
                    <a:lnTo>
                      <a:pt x="3977" y="241"/>
                    </a:lnTo>
                    <a:close/>
                    <a:moveTo>
                      <a:pt x="3977" y="198"/>
                    </a:moveTo>
                    <a:lnTo>
                      <a:pt x="3965" y="198"/>
                    </a:lnTo>
                    <a:lnTo>
                      <a:pt x="3965" y="172"/>
                    </a:lnTo>
                    <a:lnTo>
                      <a:pt x="3977" y="172"/>
                    </a:lnTo>
                    <a:lnTo>
                      <a:pt x="3977" y="198"/>
                    </a:lnTo>
                    <a:close/>
                    <a:moveTo>
                      <a:pt x="3977" y="152"/>
                    </a:moveTo>
                    <a:lnTo>
                      <a:pt x="3965" y="152"/>
                    </a:lnTo>
                    <a:lnTo>
                      <a:pt x="3965" y="128"/>
                    </a:lnTo>
                    <a:lnTo>
                      <a:pt x="3977" y="128"/>
                    </a:lnTo>
                    <a:lnTo>
                      <a:pt x="3977" y="152"/>
                    </a:lnTo>
                    <a:close/>
                    <a:moveTo>
                      <a:pt x="4122" y="289"/>
                    </a:moveTo>
                    <a:lnTo>
                      <a:pt x="4132" y="289"/>
                    </a:lnTo>
                    <a:lnTo>
                      <a:pt x="4132" y="315"/>
                    </a:lnTo>
                    <a:lnTo>
                      <a:pt x="4122" y="315"/>
                    </a:lnTo>
                    <a:lnTo>
                      <a:pt x="4122" y="289"/>
                    </a:lnTo>
                    <a:close/>
                    <a:moveTo>
                      <a:pt x="4122" y="333"/>
                    </a:moveTo>
                    <a:lnTo>
                      <a:pt x="4132" y="333"/>
                    </a:lnTo>
                    <a:lnTo>
                      <a:pt x="4132" y="359"/>
                    </a:lnTo>
                    <a:lnTo>
                      <a:pt x="4122" y="359"/>
                    </a:lnTo>
                    <a:lnTo>
                      <a:pt x="4122" y="333"/>
                    </a:lnTo>
                    <a:close/>
                    <a:moveTo>
                      <a:pt x="4122" y="379"/>
                    </a:moveTo>
                    <a:lnTo>
                      <a:pt x="4132" y="379"/>
                    </a:lnTo>
                    <a:lnTo>
                      <a:pt x="4132" y="405"/>
                    </a:lnTo>
                    <a:lnTo>
                      <a:pt x="4122" y="405"/>
                    </a:lnTo>
                    <a:lnTo>
                      <a:pt x="4122" y="379"/>
                    </a:lnTo>
                    <a:close/>
                    <a:moveTo>
                      <a:pt x="4122" y="425"/>
                    </a:moveTo>
                    <a:lnTo>
                      <a:pt x="4132" y="425"/>
                    </a:lnTo>
                    <a:lnTo>
                      <a:pt x="4132" y="451"/>
                    </a:lnTo>
                    <a:lnTo>
                      <a:pt x="4122" y="451"/>
                    </a:lnTo>
                    <a:lnTo>
                      <a:pt x="4122" y="425"/>
                    </a:lnTo>
                    <a:close/>
                    <a:moveTo>
                      <a:pt x="4076" y="289"/>
                    </a:moveTo>
                    <a:lnTo>
                      <a:pt x="4086" y="289"/>
                    </a:lnTo>
                    <a:lnTo>
                      <a:pt x="4086" y="315"/>
                    </a:lnTo>
                    <a:lnTo>
                      <a:pt x="4076" y="315"/>
                    </a:lnTo>
                    <a:lnTo>
                      <a:pt x="4076" y="289"/>
                    </a:lnTo>
                    <a:close/>
                    <a:moveTo>
                      <a:pt x="4076" y="333"/>
                    </a:moveTo>
                    <a:lnTo>
                      <a:pt x="4086" y="333"/>
                    </a:lnTo>
                    <a:lnTo>
                      <a:pt x="4086" y="359"/>
                    </a:lnTo>
                    <a:lnTo>
                      <a:pt x="4076" y="359"/>
                    </a:lnTo>
                    <a:lnTo>
                      <a:pt x="4076" y="333"/>
                    </a:lnTo>
                    <a:close/>
                    <a:moveTo>
                      <a:pt x="4076" y="379"/>
                    </a:moveTo>
                    <a:lnTo>
                      <a:pt x="4086" y="379"/>
                    </a:lnTo>
                    <a:lnTo>
                      <a:pt x="4086" y="405"/>
                    </a:lnTo>
                    <a:lnTo>
                      <a:pt x="4076" y="405"/>
                    </a:lnTo>
                    <a:lnTo>
                      <a:pt x="4076" y="379"/>
                    </a:lnTo>
                    <a:close/>
                    <a:moveTo>
                      <a:pt x="4053" y="289"/>
                    </a:moveTo>
                    <a:lnTo>
                      <a:pt x="4064" y="289"/>
                    </a:lnTo>
                    <a:lnTo>
                      <a:pt x="4064" y="315"/>
                    </a:lnTo>
                    <a:lnTo>
                      <a:pt x="4053" y="315"/>
                    </a:lnTo>
                    <a:lnTo>
                      <a:pt x="4053" y="289"/>
                    </a:lnTo>
                    <a:close/>
                    <a:moveTo>
                      <a:pt x="4053" y="333"/>
                    </a:moveTo>
                    <a:lnTo>
                      <a:pt x="4064" y="333"/>
                    </a:lnTo>
                    <a:lnTo>
                      <a:pt x="4064" y="359"/>
                    </a:lnTo>
                    <a:lnTo>
                      <a:pt x="4053" y="359"/>
                    </a:lnTo>
                    <a:lnTo>
                      <a:pt x="4053" y="333"/>
                    </a:lnTo>
                    <a:close/>
                    <a:moveTo>
                      <a:pt x="4053" y="379"/>
                    </a:moveTo>
                    <a:lnTo>
                      <a:pt x="4064" y="379"/>
                    </a:lnTo>
                    <a:lnTo>
                      <a:pt x="4064" y="405"/>
                    </a:lnTo>
                    <a:lnTo>
                      <a:pt x="4053" y="405"/>
                    </a:lnTo>
                    <a:lnTo>
                      <a:pt x="4053" y="379"/>
                    </a:lnTo>
                    <a:close/>
                    <a:moveTo>
                      <a:pt x="4019" y="539"/>
                    </a:moveTo>
                    <a:lnTo>
                      <a:pt x="4007" y="539"/>
                    </a:lnTo>
                    <a:lnTo>
                      <a:pt x="4007" y="515"/>
                    </a:lnTo>
                    <a:lnTo>
                      <a:pt x="4019" y="515"/>
                    </a:lnTo>
                    <a:lnTo>
                      <a:pt x="4019" y="539"/>
                    </a:lnTo>
                    <a:close/>
                    <a:moveTo>
                      <a:pt x="4019" y="495"/>
                    </a:moveTo>
                    <a:lnTo>
                      <a:pt x="4007" y="495"/>
                    </a:lnTo>
                    <a:lnTo>
                      <a:pt x="4007" y="469"/>
                    </a:lnTo>
                    <a:lnTo>
                      <a:pt x="4019" y="469"/>
                    </a:lnTo>
                    <a:lnTo>
                      <a:pt x="4019" y="495"/>
                    </a:lnTo>
                    <a:close/>
                    <a:moveTo>
                      <a:pt x="4019" y="451"/>
                    </a:moveTo>
                    <a:lnTo>
                      <a:pt x="4007" y="451"/>
                    </a:lnTo>
                    <a:lnTo>
                      <a:pt x="4007" y="425"/>
                    </a:lnTo>
                    <a:lnTo>
                      <a:pt x="4019" y="425"/>
                    </a:lnTo>
                    <a:lnTo>
                      <a:pt x="4019" y="451"/>
                    </a:lnTo>
                    <a:close/>
                    <a:moveTo>
                      <a:pt x="4019" y="405"/>
                    </a:moveTo>
                    <a:lnTo>
                      <a:pt x="4007" y="405"/>
                    </a:lnTo>
                    <a:lnTo>
                      <a:pt x="4007" y="379"/>
                    </a:lnTo>
                    <a:lnTo>
                      <a:pt x="4019" y="379"/>
                    </a:lnTo>
                    <a:lnTo>
                      <a:pt x="4019" y="405"/>
                    </a:lnTo>
                    <a:close/>
                    <a:moveTo>
                      <a:pt x="4019" y="359"/>
                    </a:moveTo>
                    <a:lnTo>
                      <a:pt x="4007" y="359"/>
                    </a:lnTo>
                    <a:lnTo>
                      <a:pt x="4007" y="333"/>
                    </a:lnTo>
                    <a:lnTo>
                      <a:pt x="4019" y="333"/>
                    </a:lnTo>
                    <a:lnTo>
                      <a:pt x="4019" y="359"/>
                    </a:lnTo>
                    <a:close/>
                    <a:moveTo>
                      <a:pt x="4019" y="315"/>
                    </a:moveTo>
                    <a:lnTo>
                      <a:pt x="4007" y="315"/>
                    </a:lnTo>
                    <a:lnTo>
                      <a:pt x="4007" y="289"/>
                    </a:lnTo>
                    <a:lnTo>
                      <a:pt x="4019" y="289"/>
                    </a:lnTo>
                    <a:lnTo>
                      <a:pt x="4019" y="315"/>
                    </a:lnTo>
                    <a:close/>
                    <a:moveTo>
                      <a:pt x="4043" y="539"/>
                    </a:moveTo>
                    <a:lnTo>
                      <a:pt x="4031" y="539"/>
                    </a:lnTo>
                    <a:lnTo>
                      <a:pt x="4031" y="515"/>
                    </a:lnTo>
                    <a:lnTo>
                      <a:pt x="4043" y="515"/>
                    </a:lnTo>
                    <a:lnTo>
                      <a:pt x="4043" y="539"/>
                    </a:lnTo>
                    <a:close/>
                    <a:moveTo>
                      <a:pt x="4043" y="495"/>
                    </a:moveTo>
                    <a:lnTo>
                      <a:pt x="4031" y="495"/>
                    </a:lnTo>
                    <a:lnTo>
                      <a:pt x="4031" y="469"/>
                    </a:lnTo>
                    <a:lnTo>
                      <a:pt x="4043" y="469"/>
                    </a:lnTo>
                    <a:lnTo>
                      <a:pt x="4043" y="495"/>
                    </a:lnTo>
                    <a:close/>
                    <a:moveTo>
                      <a:pt x="4043" y="451"/>
                    </a:moveTo>
                    <a:lnTo>
                      <a:pt x="4031" y="451"/>
                    </a:lnTo>
                    <a:lnTo>
                      <a:pt x="4031" y="425"/>
                    </a:lnTo>
                    <a:lnTo>
                      <a:pt x="4043" y="425"/>
                    </a:lnTo>
                    <a:lnTo>
                      <a:pt x="4043" y="451"/>
                    </a:lnTo>
                    <a:close/>
                    <a:moveTo>
                      <a:pt x="4043" y="405"/>
                    </a:moveTo>
                    <a:lnTo>
                      <a:pt x="4031" y="405"/>
                    </a:lnTo>
                    <a:lnTo>
                      <a:pt x="4031" y="379"/>
                    </a:lnTo>
                    <a:lnTo>
                      <a:pt x="4043" y="379"/>
                    </a:lnTo>
                    <a:lnTo>
                      <a:pt x="4043" y="405"/>
                    </a:lnTo>
                    <a:close/>
                    <a:moveTo>
                      <a:pt x="4043" y="359"/>
                    </a:moveTo>
                    <a:lnTo>
                      <a:pt x="4031" y="359"/>
                    </a:lnTo>
                    <a:lnTo>
                      <a:pt x="4031" y="333"/>
                    </a:lnTo>
                    <a:lnTo>
                      <a:pt x="4043" y="333"/>
                    </a:lnTo>
                    <a:lnTo>
                      <a:pt x="4043" y="359"/>
                    </a:lnTo>
                    <a:close/>
                    <a:moveTo>
                      <a:pt x="4043" y="315"/>
                    </a:moveTo>
                    <a:lnTo>
                      <a:pt x="4031" y="315"/>
                    </a:lnTo>
                    <a:lnTo>
                      <a:pt x="4031" y="289"/>
                    </a:lnTo>
                    <a:lnTo>
                      <a:pt x="4043" y="289"/>
                    </a:lnTo>
                    <a:lnTo>
                      <a:pt x="4043" y="315"/>
                    </a:lnTo>
                    <a:close/>
                    <a:moveTo>
                      <a:pt x="4064" y="539"/>
                    </a:moveTo>
                    <a:lnTo>
                      <a:pt x="4053" y="539"/>
                    </a:lnTo>
                    <a:lnTo>
                      <a:pt x="4053" y="515"/>
                    </a:lnTo>
                    <a:lnTo>
                      <a:pt x="4064" y="515"/>
                    </a:lnTo>
                    <a:lnTo>
                      <a:pt x="4064" y="539"/>
                    </a:lnTo>
                    <a:close/>
                    <a:moveTo>
                      <a:pt x="4074" y="503"/>
                    </a:moveTo>
                    <a:lnTo>
                      <a:pt x="4062" y="503"/>
                    </a:lnTo>
                    <a:lnTo>
                      <a:pt x="4062" y="495"/>
                    </a:lnTo>
                    <a:lnTo>
                      <a:pt x="4053" y="495"/>
                    </a:lnTo>
                    <a:lnTo>
                      <a:pt x="4053" y="469"/>
                    </a:lnTo>
                    <a:lnTo>
                      <a:pt x="4062" y="469"/>
                    </a:lnTo>
                    <a:lnTo>
                      <a:pt x="4062" y="451"/>
                    </a:lnTo>
                    <a:lnTo>
                      <a:pt x="4053" y="451"/>
                    </a:lnTo>
                    <a:lnTo>
                      <a:pt x="4053" y="425"/>
                    </a:lnTo>
                    <a:lnTo>
                      <a:pt x="4064" y="425"/>
                    </a:lnTo>
                    <a:lnTo>
                      <a:pt x="4064" y="449"/>
                    </a:lnTo>
                    <a:lnTo>
                      <a:pt x="4074" y="449"/>
                    </a:lnTo>
                    <a:lnTo>
                      <a:pt x="4074" y="503"/>
                    </a:lnTo>
                    <a:close/>
                    <a:moveTo>
                      <a:pt x="4086" y="539"/>
                    </a:moveTo>
                    <a:lnTo>
                      <a:pt x="4076" y="539"/>
                    </a:lnTo>
                    <a:lnTo>
                      <a:pt x="4076" y="515"/>
                    </a:lnTo>
                    <a:lnTo>
                      <a:pt x="4086" y="515"/>
                    </a:lnTo>
                    <a:lnTo>
                      <a:pt x="4086" y="539"/>
                    </a:lnTo>
                    <a:close/>
                    <a:moveTo>
                      <a:pt x="4096" y="503"/>
                    </a:moveTo>
                    <a:lnTo>
                      <a:pt x="4084" y="503"/>
                    </a:lnTo>
                    <a:lnTo>
                      <a:pt x="4084" y="495"/>
                    </a:lnTo>
                    <a:lnTo>
                      <a:pt x="4076" y="495"/>
                    </a:lnTo>
                    <a:lnTo>
                      <a:pt x="4076" y="469"/>
                    </a:lnTo>
                    <a:lnTo>
                      <a:pt x="4084" y="469"/>
                    </a:lnTo>
                    <a:lnTo>
                      <a:pt x="4084" y="451"/>
                    </a:lnTo>
                    <a:lnTo>
                      <a:pt x="4076" y="451"/>
                    </a:lnTo>
                    <a:lnTo>
                      <a:pt x="4076" y="425"/>
                    </a:lnTo>
                    <a:lnTo>
                      <a:pt x="4086" y="425"/>
                    </a:lnTo>
                    <a:lnTo>
                      <a:pt x="4086" y="449"/>
                    </a:lnTo>
                    <a:lnTo>
                      <a:pt x="4096" y="449"/>
                    </a:lnTo>
                    <a:lnTo>
                      <a:pt x="4096" y="503"/>
                    </a:lnTo>
                    <a:close/>
                    <a:moveTo>
                      <a:pt x="4110" y="539"/>
                    </a:moveTo>
                    <a:lnTo>
                      <a:pt x="4098" y="539"/>
                    </a:lnTo>
                    <a:lnTo>
                      <a:pt x="4098" y="515"/>
                    </a:lnTo>
                    <a:lnTo>
                      <a:pt x="4110" y="515"/>
                    </a:lnTo>
                    <a:lnTo>
                      <a:pt x="4110" y="539"/>
                    </a:lnTo>
                    <a:close/>
                    <a:moveTo>
                      <a:pt x="4110" y="495"/>
                    </a:moveTo>
                    <a:lnTo>
                      <a:pt x="4098" y="495"/>
                    </a:lnTo>
                    <a:lnTo>
                      <a:pt x="4098" y="469"/>
                    </a:lnTo>
                    <a:lnTo>
                      <a:pt x="4110" y="469"/>
                    </a:lnTo>
                    <a:lnTo>
                      <a:pt x="4110" y="495"/>
                    </a:lnTo>
                    <a:close/>
                    <a:moveTo>
                      <a:pt x="4110" y="451"/>
                    </a:moveTo>
                    <a:lnTo>
                      <a:pt x="4098" y="451"/>
                    </a:lnTo>
                    <a:lnTo>
                      <a:pt x="4098" y="425"/>
                    </a:lnTo>
                    <a:lnTo>
                      <a:pt x="4110" y="425"/>
                    </a:lnTo>
                    <a:lnTo>
                      <a:pt x="4110" y="451"/>
                    </a:lnTo>
                    <a:close/>
                    <a:moveTo>
                      <a:pt x="4110" y="405"/>
                    </a:moveTo>
                    <a:lnTo>
                      <a:pt x="4098" y="405"/>
                    </a:lnTo>
                    <a:lnTo>
                      <a:pt x="4098" y="379"/>
                    </a:lnTo>
                    <a:lnTo>
                      <a:pt x="4110" y="379"/>
                    </a:lnTo>
                    <a:lnTo>
                      <a:pt x="4110" y="405"/>
                    </a:lnTo>
                    <a:close/>
                    <a:moveTo>
                      <a:pt x="4110" y="359"/>
                    </a:moveTo>
                    <a:lnTo>
                      <a:pt x="4098" y="359"/>
                    </a:lnTo>
                    <a:lnTo>
                      <a:pt x="4098" y="333"/>
                    </a:lnTo>
                    <a:lnTo>
                      <a:pt x="4110" y="333"/>
                    </a:lnTo>
                    <a:lnTo>
                      <a:pt x="4110" y="359"/>
                    </a:lnTo>
                    <a:close/>
                    <a:moveTo>
                      <a:pt x="4110" y="315"/>
                    </a:moveTo>
                    <a:lnTo>
                      <a:pt x="4098" y="315"/>
                    </a:lnTo>
                    <a:lnTo>
                      <a:pt x="4098" y="289"/>
                    </a:lnTo>
                    <a:lnTo>
                      <a:pt x="4110" y="289"/>
                    </a:lnTo>
                    <a:lnTo>
                      <a:pt x="4110" y="315"/>
                    </a:lnTo>
                    <a:close/>
                    <a:moveTo>
                      <a:pt x="4122" y="469"/>
                    </a:moveTo>
                    <a:lnTo>
                      <a:pt x="4132" y="469"/>
                    </a:lnTo>
                    <a:lnTo>
                      <a:pt x="4132" y="495"/>
                    </a:lnTo>
                    <a:lnTo>
                      <a:pt x="4122" y="495"/>
                    </a:lnTo>
                    <a:lnTo>
                      <a:pt x="4122" y="469"/>
                    </a:lnTo>
                    <a:close/>
                    <a:moveTo>
                      <a:pt x="4132" y="539"/>
                    </a:moveTo>
                    <a:lnTo>
                      <a:pt x="4122" y="539"/>
                    </a:lnTo>
                    <a:lnTo>
                      <a:pt x="4122" y="515"/>
                    </a:lnTo>
                    <a:lnTo>
                      <a:pt x="4132" y="515"/>
                    </a:lnTo>
                    <a:lnTo>
                      <a:pt x="4132" y="539"/>
                    </a:lnTo>
                    <a:close/>
                    <a:moveTo>
                      <a:pt x="4156" y="539"/>
                    </a:moveTo>
                    <a:lnTo>
                      <a:pt x="4144" y="539"/>
                    </a:lnTo>
                    <a:lnTo>
                      <a:pt x="4144" y="515"/>
                    </a:lnTo>
                    <a:lnTo>
                      <a:pt x="4156" y="515"/>
                    </a:lnTo>
                    <a:lnTo>
                      <a:pt x="4156" y="539"/>
                    </a:lnTo>
                    <a:close/>
                    <a:moveTo>
                      <a:pt x="4156" y="495"/>
                    </a:moveTo>
                    <a:lnTo>
                      <a:pt x="4144" y="495"/>
                    </a:lnTo>
                    <a:lnTo>
                      <a:pt x="4144" y="469"/>
                    </a:lnTo>
                    <a:lnTo>
                      <a:pt x="4156" y="469"/>
                    </a:lnTo>
                    <a:lnTo>
                      <a:pt x="4156" y="495"/>
                    </a:lnTo>
                    <a:close/>
                    <a:moveTo>
                      <a:pt x="4156" y="451"/>
                    </a:moveTo>
                    <a:lnTo>
                      <a:pt x="4144" y="451"/>
                    </a:lnTo>
                    <a:lnTo>
                      <a:pt x="4144" y="425"/>
                    </a:lnTo>
                    <a:lnTo>
                      <a:pt x="4156" y="425"/>
                    </a:lnTo>
                    <a:lnTo>
                      <a:pt x="4156" y="451"/>
                    </a:lnTo>
                    <a:close/>
                    <a:moveTo>
                      <a:pt x="4156" y="405"/>
                    </a:moveTo>
                    <a:lnTo>
                      <a:pt x="4144" y="405"/>
                    </a:lnTo>
                    <a:lnTo>
                      <a:pt x="4144" y="379"/>
                    </a:lnTo>
                    <a:lnTo>
                      <a:pt x="4156" y="379"/>
                    </a:lnTo>
                    <a:lnTo>
                      <a:pt x="4156" y="405"/>
                    </a:lnTo>
                    <a:close/>
                    <a:moveTo>
                      <a:pt x="4156" y="359"/>
                    </a:moveTo>
                    <a:lnTo>
                      <a:pt x="4144" y="359"/>
                    </a:lnTo>
                    <a:lnTo>
                      <a:pt x="4144" y="333"/>
                    </a:lnTo>
                    <a:lnTo>
                      <a:pt x="4156" y="333"/>
                    </a:lnTo>
                    <a:lnTo>
                      <a:pt x="4156" y="359"/>
                    </a:lnTo>
                    <a:close/>
                    <a:moveTo>
                      <a:pt x="4156" y="315"/>
                    </a:moveTo>
                    <a:lnTo>
                      <a:pt x="4144" y="315"/>
                    </a:lnTo>
                    <a:lnTo>
                      <a:pt x="4144" y="289"/>
                    </a:lnTo>
                    <a:lnTo>
                      <a:pt x="4156" y="289"/>
                    </a:lnTo>
                    <a:lnTo>
                      <a:pt x="4156" y="315"/>
                    </a:lnTo>
                    <a:close/>
                    <a:moveTo>
                      <a:pt x="4224" y="311"/>
                    </a:moveTo>
                    <a:lnTo>
                      <a:pt x="4212" y="311"/>
                    </a:lnTo>
                    <a:lnTo>
                      <a:pt x="4212" y="164"/>
                    </a:lnTo>
                    <a:lnTo>
                      <a:pt x="4224" y="164"/>
                    </a:lnTo>
                    <a:lnTo>
                      <a:pt x="4224" y="311"/>
                    </a:lnTo>
                    <a:close/>
                    <a:moveTo>
                      <a:pt x="4248" y="309"/>
                    </a:moveTo>
                    <a:lnTo>
                      <a:pt x="4236" y="309"/>
                    </a:lnTo>
                    <a:lnTo>
                      <a:pt x="4236" y="164"/>
                    </a:lnTo>
                    <a:lnTo>
                      <a:pt x="4248" y="164"/>
                    </a:lnTo>
                    <a:lnTo>
                      <a:pt x="4248" y="309"/>
                    </a:lnTo>
                    <a:close/>
                    <a:moveTo>
                      <a:pt x="4322" y="515"/>
                    </a:moveTo>
                    <a:lnTo>
                      <a:pt x="4312" y="515"/>
                    </a:lnTo>
                    <a:lnTo>
                      <a:pt x="4312" y="507"/>
                    </a:lnTo>
                    <a:lnTo>
                      <a:pt x="4322" y="507"/>
                    </a:lnTo>
                    <a:lnTo>
                      <a:pt x="4322" y="515"/>
                    </a:lnTo>
                    <a:close/>
                    <a:moveTo>
                      <a:pt x="4322" y="499"/>
                    </a:moveTo>
                    <a:lnTo>
                      <a:pt x="4312" y="499"/>
                    </a:lnTo>
                    <a:lnTo>
                      <a:pt x="4312" y="491"/>
                    </a:lnTo>
                    <a:lnTo>
                      <a:pt x="4322" y="491"/>
                    </a:lnTo>
                    <a:lnTo>
                      <a:pt x="4322" y="499"/>
                    </a:lnTo>
                    <a:close/>
                    <a:moveTo>
                      <a:pt x="4322" y="483"/>
                    </a:moveTo>
                    <a:lnTo>
                      <a:pt x="4312" y="483"/>
                    </a:lnTo>
                    <a:lnTo>
                      <a:pt x="4312" y="475"/>
                    </a:lnTo>
                    <a:lnTo>
                      <a:pt x="4322" y="475"/>
                    </a:lnTo>
                    <a:lnTo>
                      <a:pt x="4322" y="483"/>
                    </a:lnTo>
                    <a:close/>
                    <a:moveTo>
                      <a:pt x="4322" y="467"/>
                    </a:moveTo>
                    <a:lnTo>
                      <a:pt x="4312" y="467"/>
                    </a:lnTo>
                    <a:lnTo>
                      <a:pt x="4312" y="459"/>
                    </a:lnTo>
                    <a:lnTo>
                      <a:pt x="4322" y="459"/>
                    </a:lnTo>
                    <a:lnTo>
                      <a:pt x="4322" y="467"/>
                    </a:lnTo>
                    <a:close/>
                    <a:moveTo>
                      <a:pt x="4322" y="451"/>
                    </a:moveTo>
                    <a:lnTo>
                      <a:pt x="4312" y="451"/>
                    </a:lnTo>
                    <a:lnTo>
                      <a:pt x="4312" y="441"/>
                    </a:lnTo>
                    <a:lnTo>
                      <a:pt x="4322" y="441"/>
                    </a:lnTo>
                    <a:lnTo>
                      <a:pt x="4322" y="451"/>
                    </a:lnTo>
                    <a:close/>
                    <a:moveTo>
                      <a:pt x="4340" y="515"/>
                    </a:moveTo>
                    <a:lnTo>
                      <a:pt x="4330" y="515"/>
                    </a:lnTo>
                    <a:lnTo>
                      <a:pt x="4330" y="507"/>
                    </a:lnTo>
                    <a:lnTo>
                      <a:pt x="4340" y="507"/>
                    </a:lnTo>
                    <a:lnTo>
                      <a:pt x="4340" y="515"/>
                    </a:lnTo>
                    <a:close/>
                    <a:moveTo>
                      <a:pt x="4340" y="499"/>
                    </a:moveTo>
                    <a:lnTo>
                      <a:pt x="4330" y="499"/>
                    </a:lnTo>
                    <a:lnTo>
                      <a:pt x="4330" y="491"/>
                    </a:lnTo>
                    <a:lnTo>
                      <a:pt x="4340" y="491"/>
                    </a:lnTo>
                    <a:lnTo>
                      <a:pt x="4340" y="499"/>
                    </a:lnTo>
                    <a:close/>
                    <a:moveTo>
                      <a:pt x="4340" y="483"/>
                    </a:moveTo>
                    <a:lnTo>
                      <a:pt x="4330" y="483"/>
                    </a:lnTo>
                    <a:lnTo>
                      <a:pt x="4330" y="475"/>
                    </a:lnTo>
                    <a:lnTo>
                      <a:pt x="4340" y="475"/>
                    </a:lnTo>
                    <a:lnTo>
                      <a:pt x="4340" y="483"/>
                    </a:lnTo>
                    <a:close/>
                    <a:moveTo>
                      <a:pt x="4340" y="467"/>
                    </a:moveTo>
                    <a:lnTo>
                      <a:pt x="4330" y="467"/>
                    </a:lnTo>
                    <a:lnTo>
                      <a:pt x="4330" y="459"/>
                    </a:lnTo>
                    <a:lnTo>
                      <a:pt x="4340" y="459"/>
                    </a:lnTo>
                    <a:lnTo>
                      <a:pt x="4340" y="467"/>
                    </a:lnTo>
                    <a:close/>
                    <a:moveTo>
                      <a:pt x="4340" y="451"/>
                    </a:moveTo>
                    <a:lnTo>
                      <a:pt x="4330" y="451"/>
                    </a:lnTo>
                    <a:lnTo>
                      <a:pt x="4330" y="441"/>
                    </a:lnTo>
                    <a:lnTo>
                      <a:pt x="4340" y="441"/>
                    </a:lnTo>
                    <a:lnTo>
                      <a:pt x="4340" y="451"/>
                    </a:lnTo>
                    <a:close/>
                    <a:moveTo>
                      <a:pt x="4356" y="515"/>
                    </a:moveTo>
                    <a:lnTo>
                      <a:pt x="4346" y="515"/>
                    </a:lnTo>
                    <a:lnTo>
                      <a:pt x="4346" y="507"/>
                    </a:lnTo>
                    <a:lnTo>
                      <a:pt x="4356" y="507"/>
                    </a:lnTo>
                    <a:lnTo>
                      <a:pt x="4356" y="515"/>
                    </a:lnTo>
                    <a:close/>
                    <a:moveTo>
                      <a:pt x="4356" y="499"/>
                    </a:moveTo>
                    <a:lnTo>
                      <a:pt x="4346" y="499"/>
                    </a:lnTo>
                    <a:lnTo>
                      <a:pt x="4346" y="491"/>
                    </a:lnTo>
                    <a:lnTo>
                      <a:pt x="4356" y="491"/>
                    </a:lnTo>
                    <a:lnTo>
                      <a:pt x="4356" y="499"/>
                    </a:lnTo>
                    <a:close/>
                    <a:moveTo>
                      <a:pt x="4356" y="483"/>
                    </a:moveTo>
                    <a:lnTo>
                      <a:pt x="4346" y="483"/>
                    </a:lnTo>
                    <a:lnTo>
                      <a:pt x="4346" y="475"/>
                    </a:lnTo>
                    <a:lnTo>
                      <a:pt x="4356" y="475"/>
                    </a:lnTo>
                    <a:lnTo>
                      <a:pt x="4356" y="483"/>
                    </a:lnTo>
                    <a:close/>
                    <a:moveTo>
                      <a:pt x="4356" y="467"/>
                    </a:moveTo>
                    <a:lnTo>
                      <a:pt x="4346" y="467"/>
                    </a:lnTo>
                    <a:lnTo>
                      <a:pt x="4346" y="459"/>
                    </a:lnTo>
                    <a:lnTo>
                      <a:pt x="4356" y="459"/>
                    </a:lnTo>
                    <a:lnTo>
                      <a:pt x="4356" y="467"/>
                    </a:lnTo>
                    <a:close/>
                    <a:moveTo>
                      <a:pt x="4356" y="451"/>
                    </a:moveTo>
                    <a:lnTo>
                      <a:pt x="4346" y="451"/>
                    </a:lnTo>
                    <a:lnTo>
                      <a:pt x="4346" y="441"/>
                    </a:lnTo>
                    <a:lnTo>
                      <a:pt x="4356" y="441"/>
                    </a:lnTo>
                    <a:lnTo>
                      <a:pt x="4356" y="451"/>
                    </a:lnTo>
                    <a:close/>
                    <a:moveTo>
                      <a:pt x="4542" y="66"/>
                    </a:moveTo>
                    <a:lnTo>
                      <a:pt x="4554" y="66"/>
                    </a:lnTo>
                    <a:lnTo>
                      <a:pt x="4554" y="82"/>
                    </a:lnTo>
                    <a:lnTo>
                      <a:pt x="4542" y="82"/>
                    </a:lnTo>
                    <a:lnTo>
                      <a:pt x="4542" y="66"/>
                    </a:lnTo>
                    <a:close/>
                    <a:moveTo>
                      <a:pt x="4542" y="90"/>
                    </a:moveTo>
                    <a:lnTo>
                      <a:pt x="4554" y="90"/>
                    </a:lnTo>
                    <a:lnTo>
                      <a:pt x="4554" y="104"/>
                    </a:lnTo>
                    <a:lnTo>
                      <a:pt x="4542" y="104"/>
                    </a:lnTo>
                    <a:lnTo>
                      <a:pt x="4542" y="90"/>
                    </a:lnTo>
                    <a:close/>
                    <a:moveTo>
                      <a:pt x="4542" y="112"/>
                    </a:moveTo>
                    <a:lnTo>
                      <a:pt x="4554" y="112"/>
                    </a:lnTo>
                    <a:lnTo>
                      <a:pt x="4554" y="126"/>
                    </a:lnTo>
                    <a:lnTo>
                      <a:pt x="4542" y="126"/>
                    </a:lnTo>
                    <a:lnTo>
                      <a:pt x="4542" y="112"/>
                    </a:lnTo>
                    <a:close/>
                    <a:moveTo>
                      <a:pt x="4542" y="136"/>
                    </a:moveTo>
                    <a:lnTo>
                      <a:pt x="4554" y="136"/>
                    </a:lnTo>
                    <a:lnTo>
                      <a:pt x="4554" y="148"/>
                    </a:lnTo>
                    <a:lnTo>
                      <a:pt x="4542" y="148"/>
                    </a:lnTo>
                    <a:lnTo>
                      <a:pt x="4542" y="136"/>
                    </a:lnTo>
                    <a:close/>
                    <a:moveTo>
                      <a:pt x="4526" y="66"/>
                    </a:moveTo>
                    <a:lnTo>
                      <a:pt x="4536" y="66"/>
                    </a:lnTo>
                    <a:lnTo>
                      <a:pt x="4536" y="82"/>
                    </a:lnTo>
                    <a:lnTo>
                      <a:pt x="4526" y="82"/>
                    </a:lnTo>
                    <a:lnTo>
                      <a:pt x="4526" y="66"/>
                    </a:lnTo>
                    <a:close/>
                    <a:moveTo>
                      <a:pt x="4526" y="90"/>
                    </a:moveTo>
                    <a:lnTo>
                      <a:pt x="4536" y="90"/>
                    </a:lnTo>
                    <a:lnTo>
                      <a:pt x="4536" y="104"/>
                    </a:lnTo>
                    <a:lnTo>
                      <a:pt x="4526" y="104"/>
                    </a:lnTo>
                    <a:lnTo>
                      <a:pt x="4526" y="90"/>
                    </a:lnTo>
                    <a:close/>
                    <a:moveTo>
                      <a:pt x="4526" y="112"/>
                    </a:moveTo>
                    <a:lnTo>
                      <a:pt x="4536" y="112"/>
                    </a:lnTo>
                    <a:lnTo>
                      <a:pt x="4536" y="126"/>
                    </a:lnTo>
                    <a:lnTo>
                      <a:pt x="4526" y="126"/>
                    </a:lnTo>
                    <a:lnTo>
                      <a:pt x="4526" y="112"/>
                    </a:lnTo>
                    <a:close/>
                    <a:moveTo>
                      <a:pt x="4526" y="136"/>
                    </a:moveTo>
                    <a:lnTo>
                      <a:pt x="4536" y="136"/>
                    </a:lnTo>
                    <a:lnTo>
                      <a:pt x="4536" y="148"/>
                    </a:lnTo>
                    <a:lnTo>
                      <a:pt x="4526" y="148"/>
                    </a:lnTo>
                    <a:lnTo>
                      <a:pt x="4526" y="136"/>
                    </a:lnTo>
                    <a:close/>
                    <a:moveTo>
                      <a:pt x="4508" y="66"/>
                    </a:moveTo>
                    <a:lnTo>
                      <a:pt x="4520" y="66"/>
                    </a:lnTo>
                    <a:lnTo>
                      <a:pt x="4520" y="82"/>
                    </a:lnTo>
                    <a:lnTo>
                      <a:pt x="4508" y="82"/>
                    </a:lnTo>
                    <a:lnTo>
                      <a:pt x="4508" y="66"/>
                    </a:lnTo>
                    <a:close/>
                    <a:moveTo>
                      <a:pt x="4508" y="90"/>
                    </a:moveTo>
                    <a:lnTo>
                      <a:pt x="4520" y="90"/>
                    </a:lnTo>
                    <a:lnTo>
                      <a:pt x="4520" y="104"/>
                    </a:lnTo>
                    <a:lnTo>
                      <a:pt x="4508" y="104"/>
                    </a:lnTo>
                    <a:lnTo>
                      <a:pt x="4508" y="90"/>
                    </a:lnTo>
                    <a:close/>
                    <a:moveTo>
                      <a:pt x="4508" y="112"/>
                    </a:moveTo>
                    <a:lnTo>
                      <a:pt x="4520" y="112"/>
                    </a:lnTo>
                    <a:lnTo>
                      <a:pt x="4520" y="126"/>
                    </a:lnTo>
                    <a:lnTo>
                      <a:pt x="4508" y="126"/>
                    </a:lnTo>
                    <a:lnTo>
                      <a:pt x="4508" y="112"/>
                    </a:lnTo>
                    <a:close/>
                    <a:moveTo>
                      <a:pt x="4508" y="136"/>
                    </a:moveTo>
                    <a:lnTo>
                      <a:pt x="4520" y="136"/>
                    </a:lnTo>
                    <a:lnTo>
                      <a:pt x="4520" y="148"/>
                    </a:lnTo>
                    <a:lnTo>
                      <a:pt x="4508" y="148"/>
                    </a:lnTo>
                    <a:lnTo>
                      <a:pt x="4508" y="136"/>
                    </a:lnTo>
                    <a:close/>
                    <a:moveTo>
                      <a:pt x="4508" y="158"/>
                    </a:moveTo>
                    <a:lnTo>
                      <a:pt x="4520" y="158"/>
                    </a:lnTo>
                    <a:lnTo>
                      <a:pt x="4520" y="172"/>
                    </a:lnTo>
                    <a:lnTo>
                      <a:pt x="4508" y="172"/>
                    </a:lnTo>
                    <a:lnTo>
                      <a:pt x="4508" y="158"/>
                    </a:lnTo>
                    <a:close/>
                    <a:moveTo>
                      <a:pt x="4520" y="307"/>
                    </a:moveTo>
                    <a:lnTo>
                      <a:pt x="4510" y="307"/>
                    </a:lnTo>
                    <a:lnTo>
                      <a:pt x="4510" y="293"/>
                    </a:lnTo>
                    <a:lnTo>
                      <a:pt x="4520" y="293"/>
                    </a:lnTo>
                    <a:lnTo>
                      <a:pt x="4520" y="307"/>
                    </a:lnTo>
                    <a:close/>
                    <a:moveTo>
                      <a:pt x="4520" y="283"/>
                    </a:moveTo>
                    <a:lnTo>
                      <a:pt x="4510" y="283"/>
                    </a:lnTo>
                    <a:lnTo>
                      <a:pt x="4510" y="269"/>
                    </a:lnTo>
                    <a:lnTo>
                      <a:pt x="4520" y="269"/>
                    </a:lnTo>
                    <a:lnTo>
                      <a:pt x="4520" y="283"/>
                    </a:lnTo>
                    <a:close/>
                    <a:moveTo>
                      <a:pt x="4520" y="261"/>
                    </a:moveTo>
                    <a:lnTo>
                      <a:pt x="4510" y="261"/>
                    </a:lnTo>
                    <a:lnTo>
                      <a:pt x="4510" y="247"/>
                    </a:lnTo>
                    <a:lnTo>
                      <a:pt x="4520" y="247"/>
                    </a:lnTo>
                    <a:lnTo>
                      <a:pt x="4520" y="261"/>
                    </a:lnTo>
                    <a:close/>
                    <a:moveTo>
                      <a:pt x="4520" y="239"/>
                    </a:moveTo>
                    <a:lnTo>
                      <a:pt x="4510" y="239"/>
                    </a:lnTo>
                    <a:lnTo>
                      <a:pt x="4510" y="226"/>
                    </a:lnTo>
                    <a:lnTo>
                      <a:pt x="4520" y="226"/>
                    </a:lnTo>
                    <a:lnTo>
                      <a:pt x="4520" y="239"/>
                    </a:lnTo>
                    <a:close/>
                    <a:moveTo>
                      <a:pt x="4520" y="216"/>
                    </a:moveTo>
                    <a:lnTo>
                      <a:pt x="4510" y="216"/>
                    </a:lnTo>
                    <a:lnTo>
                      <a:pt x="4510" y="202"/>
                    </a:lnTo>
                    <a:lnTo>
                      <a:pt x="4520" y="202"/>
                    </a:lnTo>
                    <a:lnTo>
                      <a:pt x="4520" y="216"/>
                    </a:lnTo>
                    <a:close/>
                    <a:moveTo>
                      <a:pt x="4526" y="158"/>
                    </a:moveTo>
                    <a:lnTo>
                      <a:pt x="4536" y="158"/>
                    </a:lnTo>
                    <a:lnTo>
                      <a:pt x="4536" y="172"/>
                    </a:lnTo>
                    <a:lnTo>
                      <a:pt x="4526" y="172"/>
                    </a:lnTo>
                    <a:lnTo>
                      <a:pt x="4526" y="158"/>
                    </a:lnTo>
                    <a:close/>
                    <a:moveTo>
                      <a:pt x="4538" y="307"/>
                    </a:moveTo>
                    <a:lnTo>
                      <a:pt x="4526" y="307"/>
                    </a:lnTo>
                    <a:lnTo>
                      <a:pt x="4526" y="293"/>
                    </a:lnTo>
                    <a:lnTo>
                      <a:pt x="4538" y="293"/>
                    </a:lnTo>
                    <a:lnTo>
                      <a:pt x="4538" y="307"/>
                    </a:lnTo>
                    <a:close/>
                    <a:moveTo>
                      <a:pt x="4538" y="283"/>
                    </a:moveTo>
                    <a:lnTo>
                      <a:pt x="4526" y="283"/>
                    </a:lnTo>
                    <a:lnTo>
                      <a:pt x="4526" y="269"/>
                    </a:lnTo>
                    <a:lnTo>
                      <a:pt x="4538" y="269"/>
                    </a:lnTo>
                    <a:lnTo>
                      <a:pt x="4538" y="283"/>
                    </a:lnTo>
                    <a:close/>
                    <a:moveTo>
                      <a:pt x="4538" y="261"/>
                    </a:moveTo>
                    <a:lnTo>
                      <a:pt x="4526" y="261"/>
                    </a:lnTo>
                    <a:lnTo>
                      <a:pt x="4526" y="247"/>
                    </a:lnTo>
                    <a:lnTo>
                      <a:pt x="4538" y="247"/>
                    </a:lnTo>
                    <a:lnTo>
                      <a:pt x="4538" y="261"/>
                    </a:lnTo>
                    <a:close/>
                    <a:moveTo>
                      <a:pt x="4538" y="239"/>
                    </a:moveTo>
                    <a:lnTo>
                      <a:pt x="4526" y="239"/>
                    </a:lnTo>
                    <a:lnTo>
                      <a:pt x="4526" y="226"/>
                    </a:lnTo>
                    <a:lnTo>
                      <a:pt x="4538" y="226"/>
                    </a:lnTo>
                    <a:lnTo>
                      <a:pt x="4538" y="239"/>
                    </a:lnTo>
                    <a:close/>
                    <a:moveTo>
                      <a:pt x="4538" y="216"/>
                    </a:moveTo>
                    <a:lnTo>
                      <a:pt x="4526" y="216"/>
                    </a:lnTo>
                    <a:lnTo>
                      <a:pt x="4526" y="202"/>
                    </a:lnTo>
                    <a:lnTo>
                      <a:pt x="4538" y="202"/>
                    </a:lnTo>
                    <a:lnTo>
                      <a:pt x="4538" y="216"/>
                    </a:lnTo>
                    <a:close/>
                    <a:moveTo>
                      <a:pt x="4542" y="158"/>
                    </a:moveTo>
                    <a:lnTo>
                      <a:pt x="4554" y="158"/>
                    </a:lnTo>
                    <a:lnTo>
                      <a:pt x="4554" y="172"/>
                    </a:lnTo>
                    <a:lnTo>
                      <a:pt x="4542" y="172"/>
                    </a:lnTo>
                    <a:lnTo>
                      <a:pt x="4542" y="158"/>
                    </a:lnTo>
                    <a:close/>
                    <a:moveTo>
                      <a:pt x="4554" y="307"/>
                    </a:moveTo>
                    <a:lnTo>
                      <a:pt x="4544" y="307"/>
                    </a:lnTo>
                    <a:lnTo>
                      <a:pt x="4544" y="293"/>
                    </a:lnTo>
                    <a:lnTo>
                      <a:pt x="4554" y="293"/>
                    </a:lnTo>
                    <a:lnTo>
                      <a:pt x="4554" y="307"/>
                    </a:lnTo>
                    <a:close/>
                    <a:moveTo>
                      <a:pt x="4554" y="283"/>
                    </a:moveTo>
                    <a:lnTo>
                      <a:pt x="4544" y="283"/>
                    </a:lnTo>
                    <a:lnTo>
                      <a:pt x="4544" y="269"/>
                    </a:lnTo>
                    <a:lnTo>
                      <a:pt x="4554" y="269"/>
                    </a:lnTo>
                    <a:lnTo>
                      <a:pt x="4554" y="283"/>
                    </a:lnTo>
                    <a:close/>
                    <a:moveTo>
                      <a:pt x="4554" y="261"/>
                    </a:moveTo>
                    <a:lnTo>
                      <a:pt x="4544" y="261"/>
                    </a:lnTo>
                    <a:lnTo>
                      <a:pt x="4544" y="247"/>
                    </a:lnTo>
                    <a:lnTo>
                      <a:pt x="4554" y="247"/>
                    </a:lnTo>
                    <a:lnTo>
                      <a:pt x="4554" y="261"/>
                    </a:lnTo>
                    <a:close/>
                    <a:moveTo>
                      <a:pt x="4554" y="239"/>
                    </a:moveTo>
                    <a:lnTo>
                      <a:pt x="4544" y="239"/>
                    </a:lnTo>
                    <a:lnTo>
                      <a:pt x="4544" y="226"/>
                    </a:lnTo>
                    <a:lnTo>
                      <a:pt x="4554" y="226"/>
                    </a:lnTo>
                    <a:lnTo>
                      <a:pt x="4554" y="239"/>
                    </a:lnTo>
                    <a:close/>
                    <a:moveTo>
                      <a:pt x="4554" y="216"/>
                    </a:moveTo>
                    <a:lnTo>
                      <a:pt x="4544" y="216"/>
                    </a:lnTo>
                    <a:lnTo>
                      <a:pt x="4544" y="202"/>
                    </a:lnTo>
                    <a:lnTo>
                      <a:pt x="4554" y="202"/>
                    </a:lnTo>
                    <a:lnTo>
                      <a:pt x="4554" y="216"/>
                    </a:lnTo>
                    <a:close/>
                    <a:moveTo>
                      <a:pt x="4726" y="601"/>
                    </a:moveTo>
                    <a:lnTo>
                      <a:pt x="4696" y="601"/>
                    </a:lnTo>
                    <a:lnTo>
                      <a:pt x="4696" y="585"/>
                    </a:lnTo>
                    <a:lnTo>
                      <a:pt x="4726" y="585"/>
                    </a:lnTo>
                    <a:lnTo>
                      <a:pt x="4726" y="601"/>
                    </a:lnTo>
                    <a:close/>
                    <a:moveTo>
                      <a:pt x="4726" y="567"/>
                    </a:moveTo>
                    <a:lnTo>
                      <a:pt x="4696" y="567"/>
                    </a:lnTo>
                    <a:lnTo>
                      <a:pt x="4696" y="549"/>
                    </a:lnTo>
                    <a:lnTo>
                      <a:pt x="4726" y="549"/>
                    </a:lnTo>
                    <a:lnTo>
                      <a:pt x="4726" y="567"/>
                    </a:lnTo>
                    <a:close/>
                    <a:moveTo>
                      <a:pt x="4726" y="533"/>
                    </a:moveTo>
                    <a:lnTo>
                      <a:pt x="4696" y="533"/>
                    </a:lnTo>
                    <a:lnTo>
                      <a:pt x="4696" y="515"/>
                    </a:lnTo>
                    <a:lnTo>
                      <a:pt x="4726" y="515"/>
                    </a:lnTo>
                    <a:lnTo>
                      <a:pt x="4726" y="533"/>
                    </a:lnTo>
                    <a:close/>
                    <a:moveTo>
                      <a:pt x="4726" y="499"/>
                    </a:moveTo>
                    <a:lnTo>
                      <a:pt x="4696" y="499"/>
                    </a:lnTo>
                    <a:lnTo>
                      <a:pt x="4696" y="479"/>
                    </a:lnTo>
                    <a:lnTo>
                      <a:pt x="4726" y="479"/>
                    </a:lnTo>
                    <a:lnTo>
                      <a:pt x="4726" y="499"/>
                    </a:lnTo>
                    <a:close/>
                    <a:moveTo>
                      <a:pt x="4726" y="463"/>
                    </a:moveTo>
                    <a:lnTo>
                      <a:pt x="4696" y="463"/>
                    </a:lnTo>
                    <a:lnTo>
                      <a:pt x="4696" y="445"/>
                    </a:lnTo>
                    <a:lnTo>
                      <a:pt x="4726" y="445"/>
                    </a:lnTo>
                    <a:lnTo>
                      <a:pt x="4726" y="463"/>
                    </a:lnTo>
                    <a:close/>
                    <a:moveTo>
                      <a:pt x="4726" y="429"/>
                    </a:moveTo>
                    <a:lnTo>
                      <a:pt x="4696" y="429"/>
                    </a:lnTo>
                    <a:lnTo>
                      <a:pt x="4696" y="411"/>
                    </a:lnTo>
                    <a:lnTo>
                      <a:pt x="4726" y="411"/>
                    </a:lnTo>
                    <a:lnTo>
                      <a:pt x="4726" y="429"/>
                    </a:lnTo>
                    <a:close/>
                    <a:moveTo>
                      <a:pt x="4726" y="395"/>
                    </a:moveTo>
                    <a:lnTo>
                      <a:pt x="4696" y="395"/>
                    </a:lnTo>
                    <a:lnTo>
                      <a:pt x="4696" y="377"/>
                    </a:lnTo>
                    <a:lnTo>
                      <a:pt x="4726" y="377"/>
                    </a:lnTo>
                    <a:lnTo>
                      <a:pt x="4726" y="395"/>
                    </a:lnTo>
                    <a:close/>
                    <a:moveTo>
                      <a:pt x="4726" y="359"/>
                    </a:moveTo>
                    <a:lnTo>
                      <a:pt x="4696" y="359"/>
                    </a:lnTo>
                    <a:lnTo>
                      <a:pt x="4696" y="341"/>
                    </a:lnTo>
                    <a:lnTo>
                      <a:pt x="4726" y="341"/>
                    </a:lnTo>
                    <a:lnTo>
                      <a:pt x="4726" y="359"/>
                    </a:lnTo>
                    <a:close/>
                    <a:moveTo>
                      <a:pt x="4726" y="325"/>
                    </a:moveTo>
                    <a:lnTo>
                      <a:pt x="4696" y="325"/>
                    </a:lnTo>
                    <a:lnTo>
                      <a:pt x="4696" y="307"/>
                    </a:lnTo>
                    <a:lnTo>
                      <a:pt x="4726" y="307"/>
                    </a:lnTo>
                    <a:lnTo>
                      <a:pt x="4726" y="325"/>
                    </a:lnTo>
                    <a:close/>
                    <a:moveTo>
                      <a:pt x="4726" y="291"/>
                    </a:moveTo>
                    <a:lnTo>
                      <a:pt x="4696" y="291"/>
                    </a:lnTo>
                    <a:lnTo>
                      <a:pt x="4696" y="273"/>
                    </a:lnTo>
                    <a:lnTo>
                      <a:pt x="4726" y="273"/>
                    </a:lnTo>
                    <a:lnTo>
                      <a:pt x="4726" y="291"/>
                    </a:lnTo>
                    <a:close/>
                    <a:moveTo>
                      <a:pt x="4726" y="255"/>
                    </a:moveTo>
                    <a:lnTo>
                      <a:pt x="4696" y="255"/>
                    </a:lnTo>
                    <a:lnTo>
                      <a:pt x="4696" y="239"/>
                    </a:lnTo>
                    <a:lnTo>
                      <a:pt x="4726" y="239"/>
                    </a:lnTo>
                    <a:lnTo>
                      <a:pt x="4726" y="255"/>
                    </a:lnTo>
                    <a:close/>
                    <a:moveTo>
                      <a:pt x="4726" y="222"/>
                    </a:moveTo>
                    <a:lnTo>
                      <a:pt x="4696" y="222"/>
                    </a:lnTo>
                    <a:lnTo>
                      <a:pt x="4696" y="204"/>
                    </a:lnTo>
                    <a:lnTo>
                      <a:pt x="4726" y="204"/>
                    </a:lnTo>
                    <a:lnTo>
                      <a:pt x="4726" y="222"/>
                    </a:lnTo>
                    <a:close/>
                    <a:moveTo>
                      <a:pt x="4726" y="188"/>
                    </a:moveTo>
                    <a:lnTo>
                      <a:pt x="4696" y="188"/>
                    </a:lnTo>
                    <a:lnTo>
                      <a:pt x="4696" y="170"/>
                    </a:lnTo>
                    <a:lnTo>
                      <a:pt x="4726" y="170"/>
                    </a:lnTo>
                    <a:lnTo>
                      <a:pt x="4726" y="188"/>
                    </a:lnTo>
                    <a:close/>
                    <a:moveTo>
                      <a:pt x="4726" y="152"/>
                    </a:moveTo>
                    <a:lnTo>
                      <a:pt x="4696" y="152"/>
                    </a:lnTo>
                    <a:lnTo>
                      <a:pt x="4696" y="136"/>
                    </a:lnTo>
                    <a:lnTo>
                      <a:pt x="4726" y="136"/>
                    </a:lnTo>
                    <a:lnTo>
                      <a:pt x="4726" y="152"/>
                    </a:lnTo>
                    <a:close/>
                    <a:moveTo>
                      <a:pt x="4772" y="601"/>
                    </a:moveTo>
                    <a:lnTo>
                      <a:pt x="4742" y="601"/>
                    </a:lnTo>
                    <a:lnTo>
                      <a:pt x="4742" y="585"/>
                    </a:lnTo>
                    <a:lnTo>
                      <a:pt x="4772" y="585"/>
                    </a:lnTo>
                    <a:lnTo>
                      <a:pt x="4772" y="601"/>
                    </a:lnTo>
                    <a:close/>
                    <a:moveTo>
                      <a:pt x="4772" y="567"/>
                    </a:moveTo>
                    <a:lnTo>
                      <a:pt x="4742" y="567"/>
                    </a:lnTo>
                    <a:lnTo>
                      <a:pt x="4742" y="549"/>
                    </a:lnTo>
                    <a:lnTo>
                      <a:pt x="4772" y="549"/>
                    </a:lnTo>
                    <a:lnTo>
                      <a:pt x="4772" y="567"/>
                    </a:lnTo>
                    <a:close/>
                    <a:moveTo>
                      <a:pt x="4772" y="533"/>
                    </a:moveTo>
                    <a:lnTo>
                      <a:pt x="4742" y="533"/>
                    </a:lnTo>
                    <a:lnTo>
                      <a:pt x="4742" y="515"/>
                    </a:lnTo>
                    <a:lnTo>
                      <a:pt x="4772" y="515"/>
                    </a:lnTo>
                    <a:lnTo>
                      <a:pt x="4772" y="533"/>
                    </a:lnTo>
                    <a:close/>
                    <a:moveTo>
                      <a:pt x="4772" y="499"/>
                    </a:moveTo>
                    <a:lnTo>
                      <a:pt x="4742" y="499"/>
                    </a:lnTo>
                    <a:lnTo>
                      <a:pt x="4742" y="479"/>
                    </a:lnTo>
                    <a:lnTo>
                      <a:pt x="4772" y="479"/>
                    </a:lnTo>
                    <a:lnTo>
                      <a:pt x="4772" y="499"/>
                    </a:lnTo>
                    <a:close/>
                    <a:moveTo>
                      <a:pt x="4772" y="463"/>
                    </a:moveTo>
                    <a:lnTo>
                      <a:pt x="4742" y="463"/>
                    </a:lnTo>
                    <a:lnTo>
                      <a:pt x="4742" y="445"/>
                    </a:lnTo>
                    <a:lnTo>
                      <a:pt x="4772" y="445"/>
                    </a:lnTo>
                    <a:lnTo>
                      <a:pt x="4772" y="463"/>
                    </a:lnTo>
                    <a:close/>
                    <a:moveTo>
                      <a:pt x="4772" y="429"/>
                    </a:moveTo>
                    <a:lnTo>
                      <a:pt x="4742" y="429"/>
                    </a:lnTo>
                    <a:lnTo>
                      <a:pt x="4742" y="411"/>
                    </a:lnTo>
                    <a:lnTo>
                      <a:pt x="4772" y="411"/>
                    </a:lnTo>
                    <a:lnTo>
                      <a:pt x="4772" y="429"/>
                    </a:lnTo>
                    <a:close/>
                    <a:moveTo>
                      <a:pt x="4772" y="395"/>
                    </a:moveTo>
                    <a:lnTo>
                      <a:pt x="4742" y="395"/>
                    </a:lnTo>
                    <a:lnTo>
                      <a:pt x="4742" y="377"/>
                    </a:lnTo>
                    <a:lnTo>
                      <a:pt x="4772" y="377"/>
                    </a:lnTo>
                    <a:lnTo>
                      <a:pt x="4772" y="395"/>
                    </a:lnTo>
                    <a:close/>
                    <a:moveTo>
                      <a:pt x="4772" y="359"/>
                    </a:moveTo>
                    <a:lnTo>
                      <a:pt x="4742" y="359"/>
                    </a:lnTo>
                    <a:lnTo>
                      <a:pt x="4742" y="341"/>
                    </a:lnTo>
                    <a:lnTo>
                      <a:pt x="4772" y="341"/>
                    </a:lnTo>
                    <a:lnTo>
                      <a:pt x="4772" y="359"/>
                    </a:lnTo>
                    <a:close/>
                    <a:moveTo>
                      <a:pt x="4772" y="325"/>
                    </a:moveTo>
                    <a:lnTo>
                      <a:pt x="4742" y="325"/>
                    </a:lnTo>
                    <a:lnTo>
                      <a:pt x="4742" y="307"/>
                    </a:lnTo>
                    <a:lnTo>
                      <a:pt x="4772" y="307"/>
                    </a:lnTo>
                    <a:lnTo>
                      <a:pt x="4772" y="325"/>
                    </a:lnTo>
                    <a:close/>
                    <a:moveTo>
                      <a:pt x="4772" y="291"/>
                    </a:moveTo>
                    <a:lnTo>
                      <a:pt x="4742" y="291"/>
                    </a:lnTo>
                    <a:lnTo>
                      <a:pt x="4742" y="273"/>
                    </a:lnTo>
                    <a:lnTo>
                      <a:pt x="4772" y="273"/>
                    </a:lnTo>
                    <a:lnTo>
                      <a:pt x="4772" y="291"/>
                    </a:lnTo>
                    <a:close/>
                    <a:moveTo>
                      <a:pt x="4772" y="255"/>
                    </a:moveTo>
                    <a:lnTo>
                      <a:pt x="4742" y="255"/>
                    </a:lnTo>
                    <a:lnTo>
                      <a:pt x="4742" y="239"/>
                    </a:lnTo>
                    <a:lnTo>
                      <a:pt x="4772" y="239"/>
                    </a:lnTo>
                    <a:lnTo>
                      <a:pt x="4772" y="255"/>
                    </a:lnTo>
                    <a:close/>
                    <a:moveTo>
                      <a:pt x="4772" y="222"/>
                    </a:moveTo>
                    <a:lnTo>
                      <a:pt x="4742" y="222"/>
                    </a:lnTo>
                    <a:lnTo>
                      <a:pt x="4742" y="204"/>
                    </a:lnTo>
                    <a:lnTo>
                      <a:pt x="4772" y="204"/>
                    </a:lnTo>
                    <a:lnTo>
                      <a:pt x="4772" y="222"/>
                    </a:lnTo>
                    <a:close/>
                    <a:moveTo>
                      <a:pt x="4772" y="188"/>
                    </a:moveTo>
                    <a:lnTo>
                      <a:pt x="4742" y="188"/>
                    </a:lnTo>
                    <a:lnTo>
                      <a:pt x="4742" y="170"/>
                    </a:lnTo>
                    <a:lnTo>
                      <a:pt x="4772" y="170"/>
                    </a:lnTo>
                    <a:lnTo>
                      <a:pt x="4772" y="188"/>
                    </a:lnTo>
                    <a:close/>
                    <a:moveTo>
                      <a:pt x="4772" y="152"/>
                    </a:moveTo>
                    <a:lnTo>
                      <a:pt x="4742" y="152"/>
                    </a:lnTo>
                    <a:lnTo>
                      <a:pt x="4742" y="136"/>
                    </a:lnTo>
                    <a:lnTo>
                      <a:pt x="4772" y="136"/>
                    </a:lnTo>
                    <a:lnTo>
                      <a:pt x="4772" y="152"/>
                    </a:lnTo>
                    <a:close/>
                    <a:moveTo>
                      <a:pt x="4820" y="601"/>
                    </a:moveTo>
                    <a:lnTo>
                      <a:pt x="4788" y="601"/>
                    </a:lnTo>
                    <a:lnTo>
                      <a:pt x="4788" y="585"/>
                    </a:lnTo>
                    <a:lnTo>
                      <a:pt x="4820" y="585"/>
                    </a:lnTo>
                    <a:lnTo>
                      <a:pt x="4820" y="601"/>
                    </a:lnTo>
                    <a:close/>
                    <a:moveTo>
                      <a:pt x="4820" y="567"/>
                    </a:moveTo>
                    <a:lnTo>
                      <a:pt x="4788" y="567"/>
                    </a:lnTo>
                    <a:lnTo>
                      <a:pt x="4788" y="549"/>
                    </a:lnTo>
                    <a:lnTo>
                      <a:pt x="4820" y="549"/>
                    </a:lnTo>
                    <a:lnTo>
                      <a:pt x="4820" y="567"/>
                    </a:lnTo>
                    <a:close/>
                    <a:moveTo>
                      <a:pt x="4820" y="533"/>
                    </a:moveTo>
                    <a:lnTo>
                      <a:pt x="4788" y="533"/>
                    </a:lnTo>
                    <a:lnTo>
                      <a:pt x="4788" y="515"/>
                    </a:lnTo>
                    <a:lnTo>
                      <a:pt x="4820" y="515"/>
                    </a:lnTo>
                    <a:lnTo>
                      <a:pt x="4820" y="533"/>
                    </a:lnTo>
                    <a:close/>
                    <a:moveTo>
                      <a:pt x="4820" y="499"/>
                    </a:moveTo>
                    <a:lnTo>
                      <a:pt x="4788" y="499"/>
                    </a:lnTo>
                    <a:lnTo>
                      <a:pt x="4788" y="479"/>
                    </a:lnTo>
                    <a:lnTo>
                      <a:pt x="4820" y="479"/>
                    </a:lnTo>
                    <a:lnTo>
                      <a:pt x="4820" y="499"/>
                    </a:lnTo>
                    <a:close/>
                    <a:moveTo>
                      <a:pt x="4820" y="463"/>
                    </a:moveTo>
                    <a:lnTo>
                      <a:pt x="4788" y="463"/>
                    </a:lnTo>
                    <a:lnTo>
                      <a:pt x="4788" y="445"/>
                    </a:lnTo>
                    <a:lnTo>
                      <a:pt x="4820" y="445"/>
                    </a:lnTo>
                    <a:lnTo>
                      <a:pt x="4820" y="463"/>
                    </a:lnTo>
                    <a:close/>
                    <a:moveTo>
                      <a:pt x="4820" y="429"/>
                    </a:moveTo>
                    <a:lnTo>
                      <a:pt x="4788" y="429"/>
                    </a:lnTo>
                    <a:lnTo>
                      <a:pt x="4788" y="411"/>
                    </a:lnTo>
                    <a:lnTo>
                      <a:pt x="4820" y="411"/>
                    </a:lnTo>
                    <a:lnTo>
                      <a:pt x="4820" y="429"/>
                    </a:lnTo>
                    <a:close/>
                    <a:moveTo>
                      <a:pt x="4820" y="395"/>
                    </a:moveTo>
                    <a:lnTo>
                      <a:pt x="4788" y="395"/>
                    </a:lnTo>
                    <a:lnTo>
                      <a:pt x="4788" y="377"/>
                    </a:lnTo>
                    <a:lnTo>
                      <a:pt x="4820" y="377"/>
                    </a:lnTo>
                    <a:lnTo>
                      <a:pt x="4820" y="395"/>
                    </a:lnTo>
                    <a:close/>
                    <a:moveTo>
                      <a:pt x="4820" y="359"/>
                    </a:moveTo>
                    <a:lnTo>
                      <a:pt x="4788" y="359"/>
                    </a:lnTo>
                    <a:lnTo>
                      <a:pt x="4788" y="341"/>
                    </a:lnTo>
                    <a:lnTo>
                      <a:pt x="4820" y="341"/>
                    </a:lnTo>
                    <a:lnTo>
                      <a:pt x="4820" y="359"/>
                    </a:lnTo>
                    <a:close/>
                    <a:moveTo>
                      <a:pt x="4820" y="325"/>
                    </a:moveTo>
                    <a:lnTo>
                      <a:pt x="4788" y="325"/>
                    </a:lnTo>
                    <a:lnTo>
                      <a:pt x="4788" y="307"/>
                    </a:lnTo>
                    <a:lnTo>
                      <a:pt x="4820" y="307"/>
                    </a:lnTo>
                    <a:lnTo>
                      <a:pt x="4820" y="325"/>
                    </a:lnTo>
                    <a:close/>
                    <a:moveTo>
                      <a:pt x="4820" y="291"/>
                    </a:moveTo>
                    <a:lnTo>
                      <a:pt x="4788" y="291"/>
                    </a:lnTo>
                    <a:lnTo>
                      <a:pt x="4788" y="273"/>
                    </a:lnTo>
                    <a:lnTo>
                      <a:pt x="4820" y="273"/>
                    </a:lnTo>
                    <a:lnTo>
                      <a:pt x="4820" y="291"/>
                    </a:lnTo>
                    <a:close/>
                    <a:moveTo>
                      <a:pt x="4820" y="255"/>
                    </a:moveTo>
                    <a:lnTo>
                      <a:pt x="4788" y="255"/>
                    </a:lnTo>
                    <a:lnTo>
                      <a:pt x="4788" y="239"/>
                    </a:lnTo>
                    <a:lnTo>
                      <a:pt x="4820" y="239"/>
                    </a:lnTo>
                    <a:lnTo>
                      <a:pt x="4820" y="255"/>
                    </a:lnTo>
                    <a:close/>
                    <a:moveTo>
                      <a:pt x="4820" y="222"/>
                    </a:moveTo>
                    <a:lnTo>
                      <a:pt x="4788" y="222"/>
                    </a:lnTo>
                    <a:lnTo>
                      <a:pt x="4788" y="204"/>
                    </a:lnTo>
                    <a:lnTo>
                      <a:pt x="4820" y="204"/>
                    </a:lnTo>
                    <a:lnTo>
                      <a:pt x="4820" y="222"/>
                    </a:lnTo>
                    <a:close/>
                    <a:moveTo>
                      <a:pt x="4820" y="188"/>
                    </a:moveTo>
                    <a:lnTo>
                      <a:pt x="4788" y="188"/>
                    </a:lnTo>
                    <a:lnTo>
                      <a:pt x="4788" y="170"/>
                    </a:lnTo>
                    <a:lnTo>
                      <a:pt x="4820" y="170"/>
                    </a:lnTo>
                    <a:lnTo>
                      <a:pt x="4820" y="188"/>
                    </a:lnTo>
                    <a:close/>
                    <a:moveTo>
                      <a:pt x="4820" y="152"/>
                    </a:moveTo>
                    <a:lnTo>
                      <a:pt x="4788" y="152"/>
                    </a:lnTo>
                    <a:lnTo>
                      <a:pt x="4788" y="136"/>
                    </a:lnTo>
                    <a:lnTo>
                      <a:pt x="4820" y="136"/>
                    </a:lnTo>
                    <a:lnTo>
                      <a:pt x="4820" y="152"/>
                    </a:lnTo>
                    <a:close/>
                    <a:moveTo>
                      <a:pt x="5012" y="106"/>
                    </a:moveTo>
                    <a:lnTo>
                      <a:pt x="5026" y="106"/>
                    </a:lnTo>
                    <a:lnTo>
                      <a:pt x="5026" y="136"/>
                    </a:lnTo>
                    <a:lnTo>
                      <a:pt x="5012" y="136"/>
                    </a:lnTo>
                    <a:lnTo>
                      <a:pt x="5012" y="106"/>
                    </a:lnTo>
                    <a:close/>
                    <a:moveTo>
                      <a:pt x="5026" y="409"/>
                    </a:moveTo>
                    <a:lnTo>
                      <a:pt x="5012" y="409"/>
                    </a:lnTo>
                    <a:lnTo>
                      <a:pt x="5012" y="377"/>
                    </a:lnTo>
                    <a:lnTo>
                      <a:pt x="5026" y="377"/>
                    </a:lnTo>
                    <a:lnTo>
                      <a:pt x="5026" y="409"/>
                    </a:lnTo>
                    <a:close/>
                    <a:moveTo>
                      <a:pt x="5026" y="353"/>
                    </a:moveTo>
                    <a:lnTo>
                      <a:pt x="5012" y="353"/>
                    </a:lnTo>
                    <a:lnTo>
                      <a:pt x="5012" y="323"/>
                    </a:lnTo>
                    <a:lnTo>
                      <a:pt x="5026" y="323"/>
                    </a:lnTo>
                    <a:lnTo>
                      <a:pt x="5026" y="353"/>
                    </a:lnTo>
                    <a:close/>
                    <a:moveTo>
                      <a:pt x="5026" y="299"/>
                    </a:moveTo>
                    <a:lnTo>
                      <a:pt x="5012" y="299"/>
                    </a:lnTo>
                    <a:lnTo>
                      <a:pt x="5012" y="267"/>
                    </a:lnTo>
                    <a:lnTo>
                      <a:pt x="5026" y="267"/>
                    </a:lnTo>
                    <a:lnTo>
                      <a:pt x="5026" y="299"/>
                    </a:lnTo>
                    <a:close/>
                    <a:moveTo>
                      <a:pt x="5026" y="245"/>
                    </a:moveTo>
                    <a:lnTo>
                      <a:pt x="5012" y="245"/>
                    </a:lnTo>
                    <a:lnTo>
                      <a:pt x="5012" y="214"/>
                    </a:lnTo>
                    <a:lnTo>
                      <a:pt x="5026" y="214"/>
                    </a:lnTo>
                    <a:lnTo>
                      <a:pt x="5026" y="245"/>
                    </a:lnTo>
                    <a:close/>
                    <a:moveTo>
                      <a:pt x="5026" y="192"/>
                    </a:moveTo>
                    <a:lnTo>
                      <a:pt x="5012" y="192"/>
                    </a:lnTo>
                    <a:lnTo>
                      <a:pt x="5012" y="160"/>
                    </a:lnTo>
                    <a:lnTo>
                      <a:pt x="5026" y="160"/>
                    </a:lnTo>
                    <a:lnTo>
                      <a:pt x="5026" y="192"/>
                    </a:lnTo>
                    <a:close/>
                    <a:moveTo>
                      <a:pt x="5054" y="409"/>
                    </a:moveTo>
                    <a:lnTo>
                      <a:pt x="5040" y="409"/>
                    </a:lnTo>
                    <a:lnTo>
                      <a:pt x="5040" y="377"/>
                    </a:lnTo>
                    <a:lnTo>
                      <a:pt x="5054" y="377"/>
                    </a:lnTo>
                    <a:lnTo>
                      <a:pt x="5054" y="409"/>
                    </a:lnTo>
                    <a:close/>
                    <a:moveTo>
                      <a:pt x="5054" y="353"/>
                    </a:moveTo>
                    <a:lnTo>
                      <a:pt x="5040" y="353"/>
                    </a:lnTo>
                    <a:lnTo>
                      <a:pt x="5040" y="323"/>
                    </a:lnTo>
                    <a:lnTo>
                      <a:pt x="5054" y="323"/>
                    </a:lnTo>
                    <a:lnTo>
                      <a:pt x="5054" y="353"/>
                    </a:lnTo>
                    <a:close/>
                    <a:moveTo>
                      <a:pt x="5054" y="299"/>
                    </a:moveTo>
                    <a:lnTo>
                      <a:pt x="5040" y="299"/>
                    </a:lnTo>
                    <a:lnTo>
                      <a:pt x="5040" y="267"/>
                    </a:lnTo>
                    <a:lnTo>
                      <a:pt x="5054" y="267"/>
                    </a:lnTo>
                    <a:lnTo>
                      <a:pt x="5054" y="299"/>
                    </a:lnTo>
                    <a:close/>
                    <a:moveTo>
                      <a:pt x="5054" y="245"/>
                    </a:moveTo>
                    <a:lnTo>
                      <a:pt x="5040" y="245"/>
                    </a:lnTo>
                    <a:lnTo>
                      <a:pt x="5040" y="214"/>
                    </a:lnTo>
                    <a:lnTo>
                      <a:pt x="5054" y="214"/>
                    </a:lnTo>
                    <a:lnTo>
                      <a:pt x="5054" y="245"/>
                    </a:lnTo>
                    <a:close/>
                    <a:moveTo>
                      <a:pt x="5054" y="192"/>
                    </a:moveTo>
                    <a:lnTo>
                      <a:pt x="5040" y="192"/>
                    </a:lnTo>
                    <a:lnTo>
                      <a:pt x="5040" y="160"/>
                    </a:lnTo>
                    <a:lnTo>
                      <a:pt x="5054" y="160"/>
                    </a:lnTo>
                    <a:lnTo>
                      <a:pt x="5054" y="192"/>
                    </a:lnTo>
                    <a:close/>
                    <a:moveTo>
                      <a:pt x="5054" y="136"/>
                    </a:moveTo>
                    <a:lnTo>
                      <a:pt x="5040" y="136"/>
                    </a:lnTo>
                    <a:lnTo>
                      <a:pt x="5040" y="106"/>
                    </a:lnTo>
                    <a:lnTo>
                      <a:pt x="5054" y="106"/>
                    </a:lnTo>
                    <a:lnTo>
                      <a:pt x="5054" y="136"/>
                    </a:lnTo>
                    <a:close/>
                    <a:moveTo>
                      <a:pt x="5080" y="409"/>
                    </a:moveTo>
                    <a:lnTo>
                      <a:pt x="5068" y="409"/>
                    </a:lnTo>
                    <a:lnTo>
                      <a:pt x="5068" y="377"/>
                    </a:lnTo>
                    <a:lnTo>
                      <a:pt x="5080" y="377"/>
                    </a:lnTo>
                    <a:lnTo>
                      <a:pt x="5080" y="409"/>
                    </a:lnTo>
                    <a:close/>
                    <a:moveTo>
                      <a:pt x="5080" y="353"/>
                    </a:moveTo>
                    <a:lnTo>
                      <a:pt x="5068" y="353"/>
                    </a:lnTo>
                    <a:lnTo>
                      <a:pt x="5068" y="323"/>
                    </a:lnTo>
                    <a:lnTo>
                      <a:pt x="5080" y="323"/>
                    </a:lnTo>
                    <a:lnTo>
                      <a:pt x="5080" y="353"/>
                    </a:lnTo>
                    <a:close/>
                    <a:moveTo>
                      <a:pt x="5080" y="299"/>
                    </a:moveTo>
                    <a:lnTo>
                      <a:pt x="5068" y="299"/>
                    </a:lnTo>
                    <a:lnTo>
                      <a:pt x="5068" y="267"/>
                    </a:lnTo>
                    <a:lnTo>
                      <a:pt x="5080" y="267"/>
                    </a:lnTo>
                    <a:lnTo>
                      <a:pt x="5080" y="299"/>
                    </a:lnTo>
                    <a:close/>
                    <a:moveTo>
                      <a:pt x="5080" y="245"/>
                    </a:moveTo>
                    <a:lnTo>
                      <a:pt x="5068" y="245"/>
                    </a:lnTo>
                    <a:lnTo>
                      <a:pt x="5068" y="214"/>
                    </a:lnTo>
                    <a:lnTo>
                      <a:pt x="5080" y="214"/>
                    </a:lnTo>
                    <a:lnTo>
                      <a:pt x="5080" y="245"/>
                    </a:lnTo>
                    <a:close/>
                    <a:moveTo>
                      <a:pt x="5080" y="192"/>
                    </a:moveTo>
                    <a:lnTo>
                      <a:pt x="5068" y="192"/>
                    </a:lnTo>
                    <a:lnTo>
                      <a:pt x="5068" y="160"/>
                    </a:lnTo>
                    <a:lnTo>
                      <a:pt x="5080" y="160"/>
                    </a:lnTo>
                    <a:lnTo>
                      <a:pt x="5080" y="192"/>
                    </a:lnTo>
                    <a:close/>
                    <a:moveTo>
                      <a:pt x="5080" y="136"/>
                    </a:moveTo>
                    <a:lnTo>
                      <a:pt x="5068" y="136"/>
                    </a:lnTo>
                    <a:lnTo>
                      <a:pt x="5068" y="106"/>
                    </a:lnTo>
                    <a:lnTo>
                      <a:pt x="5080" y="106"/>
                    </a:lnTo>
                    <a:lnTo>
                      <a:pt x="5080" y="136"/>
                    </a:lnTo>
                    <a:close/>
                    <a:moveTo>
                      <a:pt x="5108" y="409"/>
                    </a:moveTo>
                    <a:lnTo>
                      <a:pt x="5094" y="409"/>
                    </a:lnTo>
                    <a:lnTo>
                      <a:pt x="5094" y="377"/>
                    </a:lnTo>
                    <a:lnTo>
                      <a:pt x="5108" y="377"/>
                    </a:lnTo>
                    <a:lnTo>
                      <a:pt x="5108" y="409"/>
                    </a:lnTo>
                    <a:close/>
                    <a:moveTo>
                      <a:pt x="5108" y="353"/>
                    </a:moveTo>
                    <a:lnTo>
                      <a:pt x="5094" y="353"/>
                    </a:lnTo>
                    <a:lnTo>
                      <a:pt x="5094" y="323"/>
                    </a:lnTo>
                    <a:lnTo>
                      <a:pt x="5108" y="323"/>
                    </a:lnTo>
                    <a:lnTo>
                      <a:pt x="5108" y="353"/>
                    </a:lnTo>
                    <a:close/>
                    <a:moveTo>
                      <a:pt x="5108" y="299"/>
                    </a:moveTo>
                    <a:lnTo>
                      <a:pt x="5094" y="299"/>
                    </a:lnTo>
                    <a:lnTo>
                      <a:pt x="5094" y="267"/>
                    </a:lnTo>
                    <a:lnTo>
                      <a:pt x="5108" y="267"/>
                    </a:lnTo>
                    <a:lnTo>
                      <a:pt x="5108" y="299"/>
                    </a:lnTo>
                    <a:close/>
                    <a:moveTo>
                      <a:pt x="5108" y="245"/>
                    </a:moveTo>
                    <a:lnTo>
                      <a:pt x="5094" y="245"/>
                    </a:lnTo>
                    <a:lnTo>
                      <a:pt x="5094" y="214"/>
                    </a:lnTo>
                    <a:lnTo>
                      <a:pt x="5108" y="214"/>
                    </a:lnTo>
                    <a:lnTo>
                      <a:pt x="5108" y="245"/>
                    </a:lnTo>
                    <a:close/>
                    <a:moveTo>
                      <a:pt x="5108" y="192"/>
                    </a:moveTo>
                    <a:lnTo>
                      <a:pt x="5094" y="192"/>
                    </a:lnTo>
                    <a:lnTo>
                      <a:pt x="5094" y="160"/>
                    </a:lnTo>
                    <a:lnTo>
                      <a:pt x="5108" y="160"/>
                    </a:lnTo>
                    <a:lnTo>
                      <a:pt x="5108" y="192"/>
                    </a:lnTo>
                    <a:close/>
                    <a:moveTo>
                      <a:pt x="5108" y="136"/>
                    </a:moveTo>
                    <a:lnTo>
                      <a:pt x="5094" y="136"/>
                    </a:lnTo>
                    <a:lnTo>
                      <a:pt x="5094" y="106"/>
                    </a:lnTo>
                    <a:lnTo>
                      <a:pt x="5108" y="106"/>
                    </a:lnTo>
                    <a:lnTo>
                      <a:pt x="5108" y="136"/>
                    </a:lnTo>
                    <a:close/>
                    <a:moveTo>
                      <a:pt x="5136" y="409"/>
                    </a:moveTo>
                    <a:lnTo>
                      <a:pt x="5122" y="409"/>
                    </a:lnTo>
                    <a:lnTo>
                      <a:pt x="5122" y="377"/>
                    </a:lnTo>
                    <a:lnTo>
                      <a:pt x="5136" y="377"/>
                    </a:lnTo>
                    <a:lnTo>
                      <a:pt x="5136" y="409"/>
                    </a:lnTo>
                    <a:close/>
                    <a:moveTo>
                      <a:pt x="5136" y="353"/>
                    </a:moveTo>
                    <a:lnTo>
                      <a:pt x="5122" y="353"/>
                    </a:lnTo>
                    <a:lnTo>
                      <a:pt x="5122" y="323"/>
                    </a:lnTo>
                    <a:lnTo>
                      <a:pt x="5136" y="323"/>
                    </a:lnTo>
                    <a:lnTo>
                      <a:pt x="5136" y="353"/>
                    </a:lnTo>
                    <a:close/>
                    <a:moveTo>
                      <a:pt x="5136" y="299"/>
                    </a:moveTo>
                    <a:lnTo>
                      <a:pt x="5122" y="299"/>
                    </a:lnTo>
                    <a:lnTo>
                      <a:pt x="5122" y="267"/>
                    </a:lnTo>
                    <a:lnTo>
                      <a:pt x="5136" y="267"/>
                    </a:lnTo>
                    <a:lnTo>
                      <a:pt x="5136" y="299"/>
                    </a:lnTo>
                    <a:close/>
                    <a:moveTo>
                      <a:pt x="5136" y="245"/>
                    </a:moveTo>
                    <a:lnTo>
                      <a:pt x="5122" y="245"/>
                    </a:lnTo>
                    <a:lnTo>
                      <a:pt x="5122" y="214"/>
                    </a:lnTo>
                    <a:lnTo>
                      <a:pt x="5136" y="214"/>
                    </a:lnTo>
                    <a:lnTo>
                      <a:pt x="5136" y="245"/>
                    </a:lnTo>
                    <a:close/>
                    <a:moveTo>
                      <a:pt x="5136" y="192"/>
                    </a:moveTo>
                    <a:lnTo>
                      <a:pt x="5122" y="192"/>
                    </a:lnTo>
                    <a:lnTo>
                      <a:pt x="5122" y="160"/>
                    </a:lnTo>
                    <a:lnTo>
                      <a:pt x="5136" y="160"/>
                    </a:lnTo>
                    <a:lnTo>
                      <a:pt x="5136" y="192"/>
                    </a:lnTo>
                    <a:close/>
                    <a:moveTo>
                      <a:pt x="5136" y="136"/>
                    </a:moveTo>
                    <a:lnTo>
                      <a:pt x="5122" y="136"/>
                    </a:lnTo>
                    <a:lnTo>
                      <a:pt x="5122" y="106"/>
                    </a:lnTo>
                    <a:lnTo>
                      <a:pt x="5136" y="106"/>
                    </a:lnTo>
                    <a:lnTo>
                      <a:pt x="5136" y="136"/>
                    </a:lnTo>
                    <a:close/>
                    <a:moveTo>
                      <a:pt x="5164" y="409"/>
                    </a:moveTo>
                    <a:lnTo>
                      <a:pt x="5150" y="409"/>
                    </a:lnTo>
                    <a:lnTo>
                      <a:pt x="5150" y="377"/>
                    </a:lnTo>
                    <a:lnTo>
                      <a:pt x="5164" y="377"/>
                    </a:lnTo>
                    <a:lnTo>
                      <a:pt x="5164" y="409"/>
                    </a:lnTo>
                    <a:close/>
                    <a:moveTo>
                      <a:pt x="5164" y="353"/>
                    </a:moveTo>
                    <a:lnTo>
                      <a:pt x="5150" y="353"/>
                    </a:lnTo>
                    <a:lnTo>
                      <a:pt x="5150" y="323"/>
                    </a:lnTo>
                    <a:lnTo>
                      <a:pt x="5164" y="323"/>
                    </a:lnTo>
                    <a:lnTo>
                      <a:pt x="5164" y="353"/>
                    </a:lnTo>
                    <a:close/>
                    <a:moveTo>
                      <a:pt x="5164" y="299"/>
                    </a:moveTo>
                    <a:lnTo>
                      <a:pt x="5150" y="299"/>
                    </a:lnTo>
                    <a:lnTo>
                      <a:pt x="5150" y="267"/>
                    </a:lnTo>
                    <a:lnTo>
                      <a:pt x="5164" y="267"/>
                    </a:lnTo>
                    <a:lnTo>
                      <a:pt x="5164" y="299"/>
                    </a:lnTo>
                    <a:close/>
                    <a:moveTo>
                      <a:pt x="5164" y="245"/>
                    </a:moveTo>
                    <a:lnTo>
                      <a:pt x="5150" y="245"/>
                    </a:lnTo>
                    <a:lnTo>
                      <a:pt x="5150" y="214"/>
                    </a:lnTo>
                    <a:lnTo>
                      <a:pt x="5164" y="214"/>
                    </a:lnTo>
                    <a:lnTo>
                      <a:pt x="5164" y="245"/>
                    </a:lnTo>
                    <a:close/>
                    <a:moveTo>
                      <a:pt x="5164" y="192"/>
                    </a:moveTo>
                    <a:lnTo>
                      <a:pt x="5150" y="192"/>
                    </a:lnTo>
                    <a:lnTo>
                      <a:pt x="5150" y="160"/>
                    </a:lnTo>
                    <a:lnTo>
                      <a:pt x="5164" y="160"/>
                    </a:lnTo>
                    <a:lnTo>
                      <a:pt x="5164" y="192"/>
                    </a:lnTo>
                    <a:close/>
                    <a:moveTo>
                      <a:pt x="5164" y="136"/>
                    </a:moveTo>
                    <a:lnTo>
                      <a:pt x="5150" y="136"/>
                    </a:lnTo>
                    <a:lnTo>
                      <a:pt x="5150" y="106"/>
                    </a:lnTo>
                    <a:lnTo>
                      <a:pt x="5164" y="106"/>
                    </a:lnTo>
                    <a:lnTo>
                      <a:pt x="5164" y="136"/>
                    </a:lnTo>
                    <a:close/>
                    <a:moveTo>
                      <a:pt x="5192" y="409"/>
                    </a:moveTo>
                    <a:lnTo>
                      <a:pt x="5178" y="409"/>
                    </a:lnTo>
                    <a:lnTo>
                      <a:pt x="5178" y="377"/>
                    </a:lnTo>
                    <a:lnTo>
                      <a:pt x="5192" y="377"/>
                    </a:lnTo>
                    <a:lnTo>
                      <a:pt x="5192" y="409"/>
                    </a:lnTo>
                    <a:close/>
                    <a:moveTo>
                      <a:pt x="5192" y="353"/>
                    </a:moveTo>
                    <a:lnTo>
                      <a:pt x="5178" y="353"/>
                    </a:lnTo>
                    <a:lnTo>
                      <a:pt x="5178" y="323"/>
                    </a:lnTo>
                    <a:lnTo>
                      <a:pt x="5192" y="323"/>
                    </a:lnTo>
                    <a:lnTo>
                      <a:pt x="5192" y="353"/>
                    </a:lnTo>
                    <a:close/>
                    <a:moveTo>
                      <a:pt x="5192" y="299"/>
                    </a:moveTo>
                    <a:lnTo>
                      <a:pt x="5178" y="299"/>
                    </a:lnTo>
                    <a:lnTo>
                      <a:pt x="5178" y="267"/>
                    </a:lnTo>
                    <a:lnTo>
                      <a:pt x="5192" y="267"/>
                    </a:lnTo>
                    <a:lnTo>
                      <a:pt x="5192" y="299"/>
                    </a:lnTo>
                    <a:close/>
                    <a:moveTo>
                      <a:pt x="5192" y="245"/>
                    </a:moveTo>
                    <a:lnTo>
                      <a:pt x="5178" y="245"/>
                    </a:lnTo>
                    <a:lnTo>
                      <a:pt x="5178" y="214"/>
                    </a:lnTo>
                    <a:lnTo>
                      <a:pt x="5192" y="214"/>
                    </a:lnTo>
                    <a:lnTo>
                      <a:pt x="5192" y="245"/>
                    </a:lnTo>
                    <a:close/>
                    <a:moveTo>
                      <a:pt x="5192" y="192"/>
                    </a:moveTo>
                    <a:lnTo>
                      <a:pt x="5178" y="192"/>
                    </a:lnTo>
                    <a:lnTo>
                      <a:pt x="5178" y="160"/>
                    </a:lnTo>
                    <a:lnTo>
                      <a:pt x="5192" y="160"/>
                    </a:lnTo>
                    <a:lnTo>
                      <a:pt x="5192" y="192"/>
                    </a:lnTo>
                    <a:close/>
                    <a:moveTo>
                      <a:pt x="5192" y="136"/>
                    </a:moveTo>
                    <a:lnTo>
                      <a:pt x="5178" y="136"/>
                    </a:lnTo>
                    <a:lnTo>
                      <a:pt x="5178" y="106"/>
                    </a:lnTo>
                    <a:lnTo>
                      <a:pt x="5192" y="106"/>
                    </a:lnTo>
                    <a:lnTo>
                      <a:pt x="5192" y="136"/>
                    </a:lnTo>
                    <a:close/>
                    <a:moveTo>
                      <a:pt x="5296" y="497"/>
                    </a:moveTo>
                    <a:lnTo>
                      <a:pt x="5276" y="497"/>
                    </a:lnTo>
                    <a:lnTo>
                      <a:pt x="5276" y="467"/>
                    </a:lnTo>
                    <a:lnTo>
                      <a:pt x="5296" y="467"/>
                    </a:lnTo>
                    <a:lnTo>
                      <a:pt x="5296" y="497"/>
                    </a:lnTo>
                    <a:close/>
                    <a:moveTo>
                      <a:pt x="5296" y="449"/>
                    </a:moveTo>
                    <a:lnTo>
                      <a:pt x="5276" y="449"/>
                    </a:lnTo>
                    <a:lnTo>
                      <a:pt x="5276" y="417"/>
                    </a:lnTo>
                    <a:lnTo>
                      <a:pt x="5296" y="417"/>
                    </a:lnTo>
                    <a:lnTo>
                      <a:pt x="5296" y="449"/>
                    </a:lnTo>
                    <a:close/>
                    <a:moveTo>
                      <a:pt x="5296" y="399"/>
                    </a:moveTo>
                    <a:lnTo>
                      <a:pt x="5276" y="399"/>
                    </a:lnTo>
                    <a:lnTo>
                      <a:pt x="5276" y="369"/>
                    </a:lnTo>
                    <a:lnTo>
                      <a:pt x="5296" y="369"/>
                    </a:lnTo>
                    <a:lnTo>
                      <a:pt x="5296" y="399"/>
                    </a:lnTo>
                    <a:close/>
                    <a:moveTo>
                      <a:pt x="5296" y="349"/>
                    </a:moveTo>
                    <a:lnTo>
                      <a:pt x="5276" y="349"/>
                    </a:lnTo>
                    <a:lnTo>
                      <a:pt x="5276" y="319"/>
                    </a:lnTo>
                    <a:lnTo>
                      <a:pt x="5296" y="319"/>
                    </a:lnTo>
                    <a:lnTo>
                      <a:pt x="5296" y="349"/>
                    </a:lnTo>
                    <a:close/>
                    <a:moveTo>
                      <a:pt x="5296" y="299"/>
                    </a:moveTo>
                    <a:lnTo>
                      <a:pt x="5276" y="299"/>
                    </a:lnTo>
                    <a:lnTo>
                      <a:pt x="5276" y="269"/>
                    </a:lnTo>
                    <a:lnTo>
                      <a:pt x="5296" y="269"/>
                    </a:lnTo>
                    <a:lnTo>
                      <a:pt x="5296" y="299"/>
                    </a:lnTo>
                    <a:close/>
                    <a:moveTo>
                      <a:pt x="5334" y="497"/>
                    </a:moveTo>
                    <a:lnTo>
                      <a:pt x="5312" y="497"/>
                    </a:lnTo>
                    <a:lnTo>
                      <a:pt x="5312" y="467"/>
                    </a:lnTo>
                    <a:lnTo>
                      <a:pt x="5334" y="467"/>
                    </a:lnTo>
                    <a:lnTo>
                      <a:pt x="5334" y="497"/>
                    </a:lnTo>
                    <a:close/>
                    <a:moveTo>
                      <a:pt x="5334" y="449"/>
                    </a:moveTo>
                    <a:lnTo>
                      <a:pt x="5312" y="449"/>
                    </a:lnTo>
                    <a:lnTo>
                      <a:pt x="5312" y="417"/>
                    </a:lnTo>
                    <a:lnTo>
                      <a:pt x="5334" y="417"/>
                    </a:lnTo>
                    <a:lnTo>
                      <a:pt x="5334" y="449"/>
                    </a:lnTo>
                    <a:close/>
                    <a:moveTo>
                      <a:pt x="5334" y="399"/>
                    </a:moveTo>
                    <a:lnTo>
                      <a:pt x="5312" y="399"/>
                    </a:lnTo>
                    <a:lnTo>
                      <a:pt x="5312" y="369"/>
                    </a:lnTo>
                    <a:lnTo>
                      <a:pt x="5334" y="369"/>
                    </a:lnTo>
                    <a:lnTo>
                      <a:pt x="5334" y="399"/>
                    </a:lnTo>
                    <a:close/>
                    <a:moveTo>
                      <a:pt x="5334" y="349"/>
                    </a:moveTo>
                    <a:lnTo>
                      <a:pt x="5312" y="349"/>
                    </a:lnTo>
                    <a:lnTo>
                      <a:pt x="5312" y="319"/>
                    </a:lnTo>
                    <a:lnTo>
                      <a:pt x="5334" y="319"/>
                    </a:lnTo>
                    <a:lnTo>
                      <a:pt x="5334" y="349"/>
                    </a:lnTo>
                    <a:close/>
                    <a:moveTo>
                      <a:pt x="5334" y="299"/>
                    </a:moveTo>
                    <a:lnTo>
                      <a:pt x="5312" y="299"/>
                    </a:lnTo>
                    <a:lnTo>
                      <a:pt x="5312" y="269"/>
                    </a:lnTo>
                    <a:lnTo>
                      <a:pt x="5334" y="269"/>
                    </a:lnTo>
                    <a:lnTo>
                      <a:pt x="5334" y="299"/>
                    </a:lnTo>
                    <a:close/>
                    <a:moveTo>
                      <a:pt x="5370" y="497"/>
                    </a:moveTo>
                    <a:lnTo>
                      <a:pt x="5346" y="497"/>
                    </a:lnTo>
                    <a:lnTo>
                      <a:pt x="5346" y="467"/>
                    </a:lnTo>
                    <a:lnTo>
                      <a:pt x="5370" y="467"/>
                    </a:lnTo>
                    <a:lnTo>
                      <a:pt x="5370" y="497"/>
                    </a:lnTo>
                    <a:close/>
                    <a:moveTo>
                      <a:pt x="5370" y="449"/>
                    </a:moveTo>
                    <a:lnTo>
                      <a:pt x="5346" y="449"/>
                    </a:lnTo>
                    <a:lnTo>
                      <a:pt x="5346" y="417"/>
                    </a:lnTo>
                    <a:lnTo>
                      <a:pt x="5370" y="417"/>
                    </a:lnTo>
                    <a:lnTo>
                      <a:pt x="5370" y="449"/>
                    </a:lnTo>
                    <a:close/>
                    <a:moveTo>
                      <a:pt x="5370" y="399"/>
                    </a:moveTo>
                    <a:lnTo>
                      <a:pt x="5346" y="399"/>
                    </a:lnTo>
                    <a:lnTo>
                      <a:pt x="5346" y="369"/>
                    </a:lnTo>
                    <a:lnTo>
                      <a:pt x="5370" y="369"/>
                    </a:lnTo>
                    <a:lnTo>
                      <a:pt x="5370" y="399"/>
                    </a:lnTo>
                    <a:close/>
                    <a:moveTo>
                      <a:pt x="5370" y="349"/>
                    </a:moveTo>
                    <a:lnTo>
                      <a:pt x="5346" y="349"/>
                    </a:lnTo>
                    <a:lnTo>
                      <a:pt x="5346" y="319"/>
                    </a:lnTo>
                    <a:lnTo>
                      <a:pt x="5370" y="319"/>
                    </a:lnTo>
                    <a:lnTo>
                      <a:pt x="5370" y="349"/>
                    </a:lnTo>
                    <a:close/>
                    <a:moveTo>
                      <a:pt x="5370" y="299"/>
                    </a:moveTo>
                    <a:lnTo>
                      <a:pt x="5346" y="299"/>
                    </a:lnTo>
                    <a:lnTo>
                      <a:pt x="5346" y="269"/>
                    </a:lnTo>
                    <a:lnTo>
                      <a:pt x="5370" y="269"/>
                    </a:lnTo>
                    <a:lnTo>
                      <a:pt x="5370" y="299"/>
                    </a:lnTo>
                    <a:close/>
                  </a:path>
                </a:pathLst>
              </a:custGeom>
              <a:solidFill>
                <a:srgbClr val="0070C0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Rectangle 18">
                <a:extLst>
                  <a:ext uri="{FF2B5EF4-FFF2-40B4-BE49-F238E27FC236}">
                    <a16:creationId xmlns:a16="http://schemas.microsoft.com/office/drawing/2014/main" id="{0E3F78E8-898D-4EBD-9795-52A185D62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4" y="2139"/>
                <a:ext cx="2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Rectangle 19">
                <a:extLst>
                  <a:ext uri="{FF2B5EF4-FFF2-40B4-BE49-F238E27FC236}">
                    <a16:creationId xmlns:a16="http://schemas.microsoft.com/office/drawing/2014/main" id="{72714344-6BAE-4263-B3BD-229F2B83F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6" y="2159"/>
                <a:ext cx="2" cy="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Rectangle 20">
                <a:extLst>
                  <a:ext uri="{FF2B5EF4-FFF2-40B4-BE49-F238E27FC236}">
                    <a16:creationId xmlns:a16="http://schemas.microsoft.com/office/drawing/2014/main" id="{DFF98510-C292-489D-9D0D-CD8DE2A24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6" y="2139"/>
                <a:ext cx="2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Rectangle 21">
                <a:extLst>
                  <a:ext uri="{FF2B5EF4-FFF2-40B4-BE49-F238E27FC236}">
                    <a16:creationId xmlns:a16="http://schemas.microsoft.com/office/drawing/2014/main" id="{71152C73-A150-4AB3-94B1-296AADB24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4" y="2159"/>
                <a:ext cx="2" cy="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Rectangle 22">
                <a:extLst>
                  <a:ext uri="{FF2B5EF4-FFF2-40B4-BE49-F238E27FC236}">
                    <a16:creationId xmlns:a16="http://schemas.microsoft.com/office/drawing/2014/main" id="{80FCF135-3056-4A99-AE5E-0FCF8E1AD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2151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Rectangle 23">
                <a:extLst>
                  <a:ext uri="{FF2B5EF4-FFF2-40B4-BE49-F238E27FC236}">
                    <a16:creationId xmlns:a16="http://schemas.microsoft.com/office/drawing/2014/main" id="{28DA845C-6CDE-4EC6-AB11-5F012F28D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2169"/>
                <a:ext cx="2" cy="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Rectangle 24">
                <a:extLst>
                  <a:ext uri="{FF2B5EF4-FFF2-40B4-BE49-F238E27FC236}">
                    <a16:creationId xmlns:a16="http://schemas.microsoft.com/office/drawing/2014/main" id="{0D4B42D4-15D2-413D-8BBC-82232F8DD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9" y="2149"/>
                <a:ext cx="2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Rectangle 25">
                <a:extLst>
                  <a:ext uri="{FF2B5EF4-FFF2-40B4-BE49-F238E27FC236}">
                    <a16:creationId xmlns:a16="http://schemas.microsoft.com/office/drawing/2014/main" id="{A55DF7B9-3AB5-4530-88CB-20F4B6101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9" y="2169"/>
                <a:ext cx="2" cy="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82" name="PA_库_图片 10">
            <a:extLst>
              <a:ext uri="{FF2B5EF4-FFF2-40B4-BE49-F238E27FC236}">
                <a16:creationId xmlns:a16="http://schemas.microsoft.com/office/drawing/2014/main" id="{DC2106A8-6423-4ABE-B4B5-946B90445E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5248">
            <a:off x="344639" y="3835517"/>
            <a:ext cx="1304421" cy="116695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83" name="PA_库_图片 10">
            <a:extLst>
              <a:ext uri="{FF2B5EF4-FFF2-40B4-BE49-F238E27FC236}">
                <a16:creationId xmlns:a16="http://schemas.microsoft.com/office/drawing/2014/main" id="{5BA9F2ED-57EB-4956-B778-681B67B7527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65" y="5875494"/>
            <a:ext cx="906470" cy="125898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86" name="PA_库_图片 10">
            <a:extLst>
              <a:ext uri="{FF2B5EF4-FFF2-40B4-BE49-F238E27FC236}">
                <a16:creationId xmlns:a16="http://schemas.microsoft.com/office/drawing/2014/main" id="{757FA805-23C5-472E-A24B-35295DDCD2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1871">
            <a:off x="10207129" y="4350043"/>
            <a:ext cx="1380625" cy="116010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87" name="PA_库_图片 10">
            <a:extLst>
              <a:ext uri="{FF2B5EF4-FFF2-40B4-BE49-F238E27FC236}">
                <a16:creationId xmlns:a16="http://schemas.microsoft.com/office/drawing/2014/main" id="{D502D515-A96E-4273-8B24-3E5FD92E97C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13" y="3998394"/>
            <a:ext cx="1135887" cy="109302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81" name="圖片 14">
            <a:extLst>
              <a:ext uri="{FF2B5EF4-FFF2-40B4-BE49-F238E27FC236}">
                <a16:creationId xmlns:a16="http://schemas.microsoft.com/office/drawing/2014/main" id="{E1C47D2B-F7FB-4BE4-A264-25FB24B2131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1" r="-192" b="14839"/>
          <a:stretch/>
        </p:blipFill>
        <p:spPr>
          <a:xfrm>
            <a:off x="9146951" y="4659374"/>
            <a:ext cx="2480475" cy="2396903"/>
          </a:xfrm>
          <a:prstGeom prst="ellipse">
            <a:avLst/>
          </a:prstGeom>
          <a:ln w="76200">
            <a:solidFill>
              <a:schemeClr val="bg1"/>
            </a:solidFill>
            <a:prstDash val="solid"/>
          </a:ln>
        </p:spPr>
      </p:pic>
      <p:pic>
        <p:nvPicPr>
          <p:cNvPr id="88" name="PA_库_图片 10">
            <a:extLst>
              <a:ext uri="{FF2B5EF4-FFF2-40B4-BE49-F238E27FC236}">
                <a16:creationId xmlns:a16="http://schemas.microsoft.com/office/drawing/2014/main" id="{E2B28981-B6EC-4D2B-85B8-15A653A90A9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5" r="59052" b="24114"/>
          <a:stretch/>
        </p:blipFill>
        <p:spPr>
          <a:xfrm rot="11742972">
            <a:off x="110187" y="5789966"/>
            <a:ext cx="2264735" cy="171797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93" name="PA_库_图片 10">
            <a:extLst>
              <a:ext uri="{FF2B5EF4-FFF2-40B4-BE49-F238E27FC236}">
                <a16:creationId xmlns:a16="http://schemas.microsoft.com/office/drawing/2014/main" id="{BE92F00D-E24E-4D86-96B9-05B8BA142D0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5" r="59052" b="24114"/>
          <a:stretch/>
        </p:blipFill>
        <p:spPr>
          <a:xfrm>
            <a:off x="2254148" y="1598363"/>
            <a:ext cx="3869121" cy="293501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94" name="PA_库_图片 10">
            <a:extLst>
              <a:ext uri="{FF2B5EF4-FFF2-40B4-BE49-F238E27FC236}">
                <a16:creationId xmlns:a16="http://schemas.microsoft.com/office/drawing/2014/main" id="{50E6BB3D-BA2E-4829-B17C-AC2DCA2043C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01" y="1029747"/>
            <a:ext cx="2912374" cy="285853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95" name="矩形 94">
            <a:extLst>
              <a:ext uri="{FF2B5EF4-FFF2-40B4-BE49-F238E27FC236}">
                <a16:creationId xmlns:a16="http://schemas.microsoft.com/office/drawing/2014/main" id="{BEF556A9-041B-4DFF-8B51-952AA540343B}"/>
              </a:ext>
            </a:extLst>
          </p:cNvPr>
          <p:cNvSpPr/>
          <p:nvPr/>
        </p:nvSpPr>
        <p:spPr>
          <a:xfrm>
            <a:off x="2093145" y="2214960"/>
            <a:ext cx="7892476" cy="1476649"/>
          </a:xfrm>
          <a:prstGeom prst="rect">
            <a:avLst/>
          </a:prstGeom>
          <a:solidFill>
            <a:srgbClr val="D5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6" name="图文框 95">
            <a:extLst>
              <a:ext uri="{FF2B5EF4-FFF2-40B4-BE49-F238E27FC236}">
                <a16:creationId xmlns:a16="http://schemas.microsoft.com/office/drawing/2014/main" id="{C0388F9E-4B8A-4B3A-9DEA-D6205D84E42A}"/>
              </a:ext>
            </a:extLst>
          </p:cNvPr>
          <p:cNvSpPr/>
          <p:nvPr/>
        </p:nvSpPr>
        <p:spPr>
          <a:xfrm>
            <a:off x="2093145" y="2208790"/>
            <a:ext cx="7892476" cy="1482820"/>
          </a:xfrm>
          <a:prstGeom prst="frame">
            <a:avLst>
              <a:gd name="adj1" fmla="val 51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F7532781-7A12-469E-81C2-C60EC869D9AF}"/>
              </a:ext>
            </a:extLst>
          </p:cNvPr>
          <p:cNvSpPr/>
          <p:nvPr/>
        </p:nvSpPr>
        <p:spPr>
          <a:xfrm>
            <a:off x="9672000" y="3344529"/>
            <a:ext cx="2520000" cy="114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8" name="Text Placeholder 3089">
            <a:extLst>
              <a:ext uri="{FF2B5EF4-FFF2-40B4-BE49-F238E27FC236}">
                <a16:creationId xmlns:a16="http://schemas.microsoft.com/office/drawing/2014/main" id="{42D60BE3-5D7F-487D-8079-7EC337A195AE}"/>
              </a:ext>
            </a:extLst>
          </p:cNvPr>
          <p:cNvSpPr txBox="1">
            <a:spLocks/>
          </p:cNvSpPr>
          <p:nvPr/>
        </p:nvSpPr>
        <p:spPr>
          <a:xfrm>
            <a:off x="1225271" y="2545765"/>
            <a:ext cx="9414126" cy="1009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全国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家体验实体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A0A8B48D-9E76-4669-8A93-EB9E3E8973E1}"/>
              </a:ext>
            </a:extLst>
          </p:cNvPr>
          <p:cNvSpPr/>
          <p:nvPr/>
        </p:nvSpPr>
        <p:spPr>
          <a:xfrm>
            <a:off x="4125927" y="2330955"/>
            <a:ext cx="12763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93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757DFAA5-2702-4E41-805B-47133D1E5DD7}"/>
              </a:ext>
            </a:extLst>
          </p:cNvPr>
          <p:cNvPicPr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6" r="18306"/>
          <a:stretch/>
        </p:blipFill>
        <p:spPr>
          <a:xfrm>
            <a:off x="420741" y="4148355"/>
            <a:ext cx="2490004" cy="2490004"/>
          </a:xfrm>
          <a:prstGeom prst="ellipse">
            <a:avLst/>
          </a:prstGeom>
          <a:ln w="76200">
            <a:solidFill>
              <a:schemeClr val="bg1"/>
            </a:solidFill>
            <a:prstDash val="solid"/>
          </a:ln>
        </p:spPr>
      </p:pic>
      <p:pic>
        <p:nvPicPr>
          <p:cNvPr id="101" name="PA_库_图片 10">
            <a:extLst>
              <a:ext uri="{FF2B5EF4-FFF2-40B4-BE49-F238E27FC236}">
                <a16:creationId xmlns:a16="http://schemas.microsoft.com/office/drawing/2014/main" id="{607D33DE-E0CF-4540-A20B-23D1174696E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5" r="59052" b="24114"/>
          <a:stretch/>
        </p:blipFill>
        <p:spPr>
          <a:xfrm>
            <a:off x="6669153" y="5280307"/>
            <a:ext cx="2379945" cy="180536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80" name="圖片 11">
            <a:extLst>
              <a:ext uri="{FF2B5EF4-FFF2-40B4-BE49-F238E27FC236}">
                <a16:creationId xmlns:a16="http://schemas.microsoft.com/office/drawing/2014/main" id="{9590F7DE-C78A-4E3B-AC9C-C571597F10E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36" r="447" b="14324"/>
          <a:stretch/>
        </p:blipFill>
        <p:spPr>
          <a:xfrm>
            <a:off x="6355800" y="4137985"/>
            <a:ext cx="2475714" cy="2469397"/>
          </a:xfrm>
          <a:prstGeom prst="ellipse">
            <a:avLst/>
          </a:prstGeom>
          <a:ln w="76200">
            <a:solidFill>
              <a:schemeClr val="bg1"/>
            </a:solidFill>
            <a:prstDash val="solid"/>
          </a:ln>
        </p:spPr>
      </p:pic>
      <p:pic>
        <p:nvPicPr>
          <p:cNvPr id="102" name="PA_库_图片 10">
            <a:extLst>
              <a:ext uri="{FF2B5EF4-FFF2-40B4-BE49-F238E27FC236}">
                <a16:creationId xmlns:a16="http://schemas.microsoft.com/office/drawing/2014/main" id="{490F5214-D9E9-41FC-ABA3-66C7B8E5CC3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2909">
            <a:off x="3007540" y="4417162"/>
            <a:ext cx="925071" cy="134853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A24229C5-12C2-47D7-809A-CEE4D21FD47D}"/>
              </a:ext>
            </a:extLst>
          </p:cNvPr>
          <p:cNvPicPr>
            <a:picLocks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t="2121" r="17533" b="2121"/>
          <a:stretch/>
        </p:blipFill>
        <p:spPr>
          <a:xfrm>
            <a:off x="3306465" y="4686468"/>
            <a:ext cx="2490004" cy="2448012"/>
          </a:xfrm>
          <a:prstGeom prst="ellipse">
            <a:avLst/>
          </a:prstGeom>
          <a:ln w="76200">
            <a:solidFill>
              <a:schemeClr val="bg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9156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/>
      <p:bldP spid="9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1615</Words>
  <Application>Microsoft Office PowerPoint</Application>
  <PresentationFormat>宽屏</PresentationFormat>
  <Paragraphs>168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宋体</vt:lpstr>
      <vt:lpstr>微软雅黑</vt:lpstr>
      <vt:lpstr>Arial</vt:lpstr>
      <vt:lpstr>等线</vt:lpstr>
      <vt:lpstr>等线 Light</vt:lpstr>
      <vt:lpstr>Times New Roman</vt:lpstr>
      <vt:lpstr>微软雅黑</vt:lpstr>
      <vt:lpstr>Impact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安利创客派对</dc:title>
  <dc:creator>Tyler Xu</dc:creator>
  <cp:lastModifiedBy>Ryan Zhang</cp:lastModifiedBy>
  <cp:revision>183</cp:revision>
  <dcterms:created xsi:type="dcterms:W3CDTF">2018-07-20T11:24:23Z</dcterms:created>
  <dcterms:modified xsi:type="dcterms:W3CDTF">2018-12-04T10:39:58Z</dcterms:modified>
</cp:coreProperties>
</file>